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70" r:id="rId2"/>
    <p:sldId id="256" r:id="rId3"/>
    <p:sldId id="272" r:id="rId4"/>
    <p:sldId id="271" r:id="rId5"/>
    <p:sldId id="257" r:id="rId6"/>
    <p:sldId id="258" r:id="rId7"/>
    <p:sldId id="259" r:id="rId8"/>
    <p:sldId id="260" r:id="rId9"/>
    <p:sldId id="274" r:id="rId10"/>
    <p:sldId id="273" r:id="rId11"/>
    <p:sldId id="261" r:id="rId12"/>
    <p:sldId id="276" r:id="rId13"/>
    <p:sldId id="275" r:id="rId14"/>
    <p:sldId id="262" r:id="rId15"/>
    <p:sldId id="263" r:id="rId16"/>
    <p:sldId id="264" r:id="rId17"/>
    <p:sldId id="265" r:id="rId18"/>
    <p:sldId id="266" r:id="rId19"/>
    <p:sldId id="267" r:id="rId20"/>
    <p:sldId id="268" r:id="rId21"/>
    <p:sldId id="269"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8" d="100"/>
          <a:sy n="78" d="100"/>
        </p:scale>
        <p:origin x="45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CN" altLang="en-US" smtClean="0"/>
              <a:t>单击以编辑母版副标题样式</a:t>
            </a:r>
            <a:endParaRPr lang="en-US" dirty="0"/>
          </a:p>
        </p:txBody>
      </p:sp>
      <p:sp>
        <p:nvSpPr>
          <p:cNvPr id="4" name="Date Placeholder 3"/>
          <p:cNvSpPr>
            <a:spLocks noGrp="1"/>
          </p:cNvSpPr>
          <p:nvPr>
            <p:ph type="dt" sz="half" idx="10"/>
          </p:nvPr>
        </p:nvSpPr>
        <p:spPr/>
        <p:txBody>
          <a:bodyPr/>
          <a:lstStyle/>
          <a:p>
            <a:fld id="{318FFF5F-A0C9-4B6D-988A-4B5C1B26A35C}" type="datetimeFigureOut">
              <a:rPr lang="zh-CN" altLang="en-US" smtClean="0"/>
              <a:t>2020/9/5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CA836C9-4BB5-4B90-B3F7-9A8635D4F489}" type="slidenum">
              <a:rPr lang="zh-CN" altLang="en-US" smtClean="0"/>
              <a:t>‹#›</a:t>
            </a:fld>
            <a:endParaRPr lang="zh-CN"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341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318FFF5F-A0C9-4B6D-988A-4B5C1B26A35C}" type="datetimeFigureOut">
              <a:rPr lang="zh-CN" altLang="en-US" smtClean="0"/>
              <a:t>2020/9/5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CA836C9-4BB5-4B90-B3F7-9A8635D4F489}" type="slidenum">
              <a:rPr lang="zh-CN" altLang="en-US" smtClean="0"/>
              <a:t>‹#›</a:t>
            </a:fld>
            <a:endParaRPr lang="zh-CN" altLang="en-US"/>
          </a:p>
        </p:txBody>
      </p:sp>
    </p:spTree>
    <p:extLst>
      <p:ext uri="{BB962C8B-B14F-4D97-AF65-F5344CB8AC3E}">
        <p14:creationId xmlns:p14="http://schemas.microsoft.com/office/powerpoint/2010/main" val="4232113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竖排标题与文本">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318FFF5F-A0C9-4B6D-988A-4B5C1B26A35C}" type="datetimeFigureOut">
              <a:rPr lang="zh-CN" altLang="en-US" smtClean="0"/>
              <a:t>2020/9/5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CA836C9-4BB5-4B90-B3F7-9A8635D4F489}" type="slidenum">
              <a:rPr lang="zh-CN" altLang="en-US" smtClean="0"/>
              <a:t>‹#›</a:t>
            </a:fld>
            <a:endParaRPr lang="zh-CN" altLang="en-US"/>
          </a:p>
        </p:txBody>
      </p:sp>
    </p:spTree>
    <p:extLst>
      <p:ext uri="{BB962C8B-B14F-4D97-AF65-F5344CB8AC3E}">
        <p14:creationId xmlns:p14="http://schemas.microsoft.com/office/powerpoint/2010/main" val="2625184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lvl2pPr>
              <a:lnSpc>
                <a:spcPct val="150000"/>
              </a:lnSpc>
              <a:spcBef>
                <a:spcPts val="0"/>
              </a:spcBef>
              <a:spcAft>
                <a:spcPts val="0"/>
              </a:spcAft>
              <a:defRPr sz="2000"/>
            </a:lvl2pPr>
            <a:lvl3pPr>
              <a:lnSpc>
                <a:spcPct val="150000"/>
              </a:lnSpc>
              <a:spcBef>
                <a:spcPts val="0"/>
              </a:spcBef>
              <a:spcAft>
                <a:spcPts val="0"/>
              </a:spcAft>
              <a:defRPr sz="1800"/>
            </a:lvl3pPr>
            <a:lvl4pPr>
              <a:lnSpc>
                <a:spcPct val="150000"/>
              </a:lnSpc>
              <a:spcBef>
                <a:spcPts val="0"/>
              </a:spcBef>
              <a:spcAft>
                <a:spcPts val="0"/>
              </a:spcAft>
              <a:defRPr sz="1600"/>
            </a:lvl4pPr>
            <a:lvl5pPr>
              <a:lnSpc>
                <a:spcPct val="150000"/>
              </a:lnSpc>
              <a:spcBef>
                <a:spcPts val="0"/>
              </a:spcBef>
              <a:spcAft>
                <a:spcPts val="0"/>
              </a:spcAft>
              <a:defRPr/>
            </a:lvl5pPr>
          </a:lstStyle>
          <a:p>
            <a:pPr lvl="0"/>
            <a:r>
              <a:rPr lang="zh-CN" altLang="en-US" dirty="0" smtClean="0"/>
              <a:t>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日期占位符 3"/>
          <p:cNvSpPr>
            <a:spLocks noGrp="1"/>
          </p:cNvSpPr>
          <p:nvPr>
            <p:ph type="dt" sz="half" idx="10"/>
          </p:nvPr>
        </p:nvSpPr>
        <p:spPr/>
        <p:txBody>
          <a:bodyPr/>
          <a:lstStyle/>
          <a:p>
            <a:fld id="{318FFF5F-A0C9-4B6D-988A-4B5C1B26A35C}" type="datetimeFigureOut">
              <a:rPr lang="zh-CN" altLang="en-US" smtClean="0"/>
              <a:t>2020/9/5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CA836C9-4BB5-4B90-B3F7-9A8635D4F489}" type="slidenum">
              <a:rPr lang="zh-CN" altLang="en-US" smtClean="0"/>
              <a:t>‹#›</a:t>
            </a:fld>
            <a:endParaRPr lang="zh-CN" altLang="en-US"/>
          </a:p>
        </p:txBody>
      </p:sp>
    </p:spTree>
    <p:extLst>
      <p:ext uri="{BB962C8B-B14F-4D97-AF65-F5344CB8AC3E}">
        <p14:creationId xmlns:p14="http://schemas.microsoft.com/office/powerpoint/2010/main" val="3426683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318FFF5F-A0C9-4B6D-988A-4B5C1B26A35C}" type="datetimeFigureOut">
              <a:rPr lang="zh-CN" altLang="en-US" smtClean="0"/>
              <a:t>2020/9/5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CA836C9-4BB5-4B90-B3F7-9A8635D4F489}" type="slidenum">
              <a:rPr lang="zh-CN" altLang="en-US" smtClean="0"/>
              <a:t>‹#›</a:t>
            </a:fld>
            <a:endParaRPr lang="zh-CN" altLang="en-US"/>
          </a:p>
        </p:txBody>
      </p:sp>
    </p:spTree>
    <p:extLst>
      <p:ext uri="{BB962C8B-B14F-4D97-AF65-F5344CB8AC3E}">
        <p14:creationId xmlns:p14="http://schemas.microsoft.com/office/powerpoint/2010/main" val="1823845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编辑母版文本样式</a:t>
            </a:r>
          </a:p>
        </p:txBody>
      </p:sp>
      <p:sp>
        <p:nvSpPr>
          <p:cNvPr id="4" name="Date Placeholder 3"/>
          <p:cNvSpPr>
            <a:spLocks noGrp="1"/>
          </p:cNvSpPr>
          <p:nvPr>
            <p:ph type="dt" sz="half" idx="10"/>
          </p:nvPr>
        </p:nvSpPr>
        <p:spPr/>
        <p:txBody>
          <a:bodyPr/>
          <a:lstStyle/>
          <a:p>
            <a:fld id="{318FFF5F-A0C9-4B6D-988A-4B5C1B26A35C}" type="datetimeFigureOut">
              <a:rPr lang="zh-CN" altLang="en-US" smtClean="0"/>
              <a:t>2020/9/5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CA836C9-4BB5-4B90-B3F7-9A8635D4F489}" type="slidenum">
              <a:rPr lang="zh-CN" altLang="en-US" smtClean="0"/>
              <a:t>‹#›</a:t>
            </a:fld>
            <a:endParaRPr lang="zh-CN"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14913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318FFF5F-A0C9-4B6D-988A-4B5C1B26A35C}" type="datetimeFigureOut">
              <a:rPr lang="zh-CN" altLang="en-US" smtClean="0"/>
              <a:t>2020/9/5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CA836C9-4BB5-4B90-B3F7-9A8635D4F489}" type="slidenum">
              <a:rPr lang="zh-CN" altLang="en-US" smtClean="0"/>
              <a:t>‹#›</a:t>
            </a:fld>
            <a:endParaRPr lang="zh-CN" altLang="en-US"/>
          </a:p>
        </p:txBody>
      </p:sp>
    </p:spTree>
    <p:extLst>
      <p:ext uri="{BB962C8B-B14F-4D97-AF65-F5344CB8AC3E}">
        <p14:creationId xmlns:p14="http://schemas.microsoft.com/office/powerpoint/2010/main" val="1285360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Content Placeholder 3"/>
          <p:cNvSpPr>
            <a:spLocks noGrp="1"/>
          </p:cNvSpPr>
          <p:nvPr>
            <p:ph sz="half" idx="2"/>
          </p:nvPr>
        </p:nvSpPr>
        <p:spPr>
          <a:xfrm>
            <a:off x="1097280" y="2582334"/>
            <a:ext cx="4937760" cy="337820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Content Placeholder 5"/>
          <p:cNvSpPr>
            <a:spLocks noGrp="1"/>
          </p:cNvSpPr>
          <p:nvPr>
            <p:ph sz="quarter" idx="4"/>
          </p:nvPr>
        </p:nvSpPr>
        <p:spPr>
          <a:xfrm>
            <a:off x="6217920" y="2582334"/>
            <a:ext cx="4937760" cy="337820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318FFF5F-A0C9-4B6D-988A-4B5C1B26A35C}" type="datetimeFigureOut">
              <a:rPr lang="zh-CN" altLang="en-US" smtClean="0"/>
              <a:t>2020/9/5</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FCA836C9-4BB5-4B90-B3F7-9A8635D4F489}" type="slidenum">
              <a:rPr lang="zh-CN" altLang="en-US" smtClean="0"/>
              <a:t>‹#›</a:t>
            </a:fld>
            <a:endParaRPr lang="zh-CN" altLang="en-US"/>
          </a:p>
        </p:txBody>
      </p:sp>
    </p:spTree>
    <p:extLst>
      <p:ext uri="{BB962C8B-B14F-4D97-AF65-F5344CB8AC3E}">
        <p14:creationId xmlns:p14="http://schemas.microsoft.com/office/powerpoint/2010/main" val="164511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318FFF5F-A0C9-4B6D-988A-4B5C1B26A35C}" type="datetimeFigureOut">
              <a:rPr lang="zh-CN" altLang="en-US" smtClean="0"/>
              <a:t>2020/9/5</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FCA836C9-4BB5-4B90-B3F7-9A8635D4F489}" type="slidenum">
              <a:rPr lang="zh-CN" altLang="en-US" smtClean="0"/>
              <a:t>‹#›</a:t>
            </a:fld>
            <a:endParaRPr lang="zh-CN" altLang="en-US"/>
          </a:p>
        </p:txBody>
      </p:sp>
    </p:spTree>
    <p:extLst>
      <p:ext uri="{BB962C8B-B14F-4D97-AF65-F5344CB8AC3E}">
        <p14:creationId xmlns:p14="http://schemas.microsoft.com/office/powerpoint/2010/main" val="1020149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18FFF5F-A0C9-4B6D-988A-4B5C1B26A35C}" type="datetimeFigureOut">
              <a:rPr lang="zh-CN" altLang="en-US" smtClean="0"/>
              <a:t>2020/9/5</a:t>
            </a:fld>
            <a:endParaRPr lang="zh-CN"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zh-CN" altLang="en-US"/>
          </a:p>
        </p:txBody>
      </p:sp>
      <p:sp>
        <p:nvSpPr>
          <p:cNvPr id="9" name="Slide Number Placeholder 8"/>
          <p:cNvSpPr>
            <a:spLocks noGrp="1"/>
          </p:cNvSpPr>
          <p:nvPr>
            <p:ph type="sldNum" sz="quarter" idx="12"/>
          </p:nvPr>
        </p:nvSpPr>
        <p:spPr/>
        <p:txBody>
          <a:bodyPr/>
          <a:lstStyle/>
          <a:p>
            <a:fld id="{FCA836C9-4BB5-4B90-B3F7-9A8635D4F489}" type="slidenum">
              <a:rPr lang="zh-CN" altLang="en-US" smtClean="0"/>
              <a:t>‹#›</a:t>
            </a:fld>
            <a:endParaRPr lang="zh-CN" altLang="en-US"/>
          </a:p>
        </p:txBody>
      </p:sp>
    </p:spTree>
    <p:extLst>
      <p:ext uri="{BB962C8B-B14F-4D97-AF65-F5344CB8AC3E}">
        <p14:creationId xmlns:p14="http://schemas.microsoft.com/office/powerpoint/2010/main" val="1025598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CN" altLang="en-US" smtClean="0"/>
              <a:t>单击此处编辑母版标题样式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编辑母版文本样式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18FFF5F-A0C9-4B6D-988A-4B5C1B26A35C}" type="datetimeFigureOut">
              <a:rPr lang="zh-CN" altLang="en-US" smtClean="0"/>
              <a:t>2020/9/5</a:t>
            </a:fld>
            <a:endParaRPr lang="zh-CN"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zh-CN"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CA836C9-4BB5-4B90-B3F7-9A8635D4F489}" type="slidenum">
              <a:rPr lang="zh-CN" altLang="en-US" smtClean="0"/>
              <a:t>‹#›</a:t>
            </a:fld>
            <a:endParaRPr lang="zh-CN" altLang="en-US"/>
          </a:p>
        </p:txBody>
      </p:sp>
    </p:spTree>
    <p:extLst>
      <p:ext uri="{BB962C8B-B14F-4D97-AF65-F5344CB8AC3E}">
        <p14:creationId xmlns:p14="http://schemas.microsoft.com/office/powerpoint/2010/main" val="2483375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编辑母版文本样式</a:t>
            </a:r>
          </a:p>
        </p:txBody>
      </p:sp>
      <p:sp>
        <p:nvSpPr>
          <p:cNvPr id="5" name="Date Placeholder 4"/>
          <p:cNvSpPr>
            <a:spLocks noGrp="1"/>
          </p:cNvSpPr>
          <p:nvPr>
            <p:ph type="dt" sz="half" idx="10"/>
          </p:nvPr>
        </p:nvSpPr>
        <p:spPr/>
        <p:txBody>
          <a:bodyPr/>
          <a:lstStyle/>
          <a:p>
            <a:fld id="{318FFF5F-A0C9-4B6D-988A-4B5C1B26A35C}" type="datetimeFigureOut">
              <a:rPr lang="zh-CN" altLang="en-US" smtClean="0"/>
              <a:t>2020/9/5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CA836C9-4BB5-4B90-B3F7-9A8635D4F489}" type="slidenum">
              <a:rPr lang="zh-CN" altLang="en-US" smtClean="0"/>
              <a:t>‹#›</a:t>
            </a:fld>
            <a:endParaRPr lang="zh-CN" altLang="en-US"/>
          </a:p>
        </p:txBody>
      </p:sp>
    </p:spTree>
    <p:extLst>
      <p:ext uri="{BB962C8B-B14F-4D97-AF65-F5344CB8AC3E}">
        <p14:creationId xmlns:p14="http://schemas.microsoft.com/office/powerpoint/2010/main" val="1950643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18FFF5F-A0C9-4B6D-988A-4B5C1B26A35C}" type="datetimeFigureOut">
              <a:rPr lang="zh-CN" altLang="en-US" smtClean="0"/>
              <a:t>2020/9/5</a:t>
            </a:fld>
            <a:endParaRPr lang="zh-CN"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zh-CN"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FCA836C9-4BB5-4B90-B3F7-9A8635D4F489}" type="slidenum">
              <a:rPr lang="zh-CN" altLang="en-US" smtClean="0"/>
              <a:t>‹#›</a:t>
            </a:fld>
            <a:endParaRPr lang="zh-CN"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220679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hyperlink" Target="http://baike.baidu.com/view/30964.ht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097279" y="758952"/>
            <a:ext cx="10777563" cy="3566160"/>
          </a:xfrm>
        </p:spPr>
        <p:txBody>
          <a:bodyPr/>
          <a:lstStyle/>
          <a:p>
            <a:pPr algn="ctr">
              <a:spcAft>
                <a:spcPts val="1800"/>
              </a:spcAft>
            </a:pPr>
            <a:r>
              <a:rPr lang="zh-CN" altLang="en-US" dirty="0" smtClean="0"/>
              <a:t>第</a:t>
            </a:r>
            <a:r>
              <a:rPr lang="en-US" altLang="zh-CN" dirty="0" smtClean="0"/>
              <a:t>6</a:t>
            </a:r>
            <a:r>
              <a:rPr lang="zh-CN" altLang="en-US" dirty="0" smtClean="0"/>
              <a:t>章</a:t>
            </a:r>
            <a:r>
              <a:rPr lang="en-US" altLang="zh-CN" dirty="0" smtClean="0"/>
              <a:t/>
            </a:r>
            <a:br>
              <a:rPr lang="en-US" altLang="zh-CN" dirty="0" smtClean="0"/>
            </a:br>
            <a:r>
              <a:rPr lang="zh-CN" altLang="en-US" dirty="0" smtClean="0"/>
              <a:t>  </a:t>
            </a:r>
            <a:r>
              <a:rPr lang="en-US" altLang="zh-CN" dirty="0" smtClean="0"/>
              <a:t/>
            </a:r>
            <a:br>
              <a:rPr lang="en-US" altLang="zh-CN" dirty="0" smtClean="0"/>
            </a:br>
            <a:r>
              <a:rPr lang="zh-CN" altLang="en-US" dirty="0" smtClean="0"/>
              <a:t>计算机网络及网页制作</a:t>
            </a:r>
            <a:endParaRPr lang="zh-CN" altLang="en-US" dirty="0"/>
          </a:p>
        </p:txBody>
      </p:sp>
    </p:spTree>
    <p:extLst>
      <p:ext uri="{BB962C8B-B14F-4D97-AF65-F5344CB8AC3E}">
        <p14:creationId xmlns:p14="http://schemas.microsoft.com/office/powerpoint/2010/main" val="3306239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a:solidFill>
                  <a:srgbClr val="000000"/>
                </a:solidFill>
                <a:latin typeface="Times New Roman" panose="02020603050405020304" pitchFamily="18" charset="0"/>
              </a:rPr>
              <a:t>6.1.5</a:t>
            </a:r>
            <a:r>
              <a:rPr lang="zh-CN" altLang="en-US" b="1" dirty="0">
                <a:solidFill>
                  <a:srgbClr val="000000"/>
                </a:solidFill>
                <a:latin typeface="Times New Roman" panose="02020603050405020304" pitchFamily="18" charset="0"/>
              </a:rPr>
              <a:t> 计算机网络的分类</a:t>
            </a:r>
            <a:endParaRPr lang="zh-CN" altLang="en-US" dirty="0"/>
          </a:p>
        </p:txBody>
      </p:sp>
      <p:sp>
        <p:nvSpPr>
          <p:cNvPr id="3" name="文本占位符 2"/>
          <p:cNvSpPr>
            <a:spLocks noGrp="1"/>
          </p:cNvSpPr>
          <p:nvPr>
            <p:ph type="body" idx="1"/>
          </p:nvPr>
        </p:nvSpPr>
        <p:spPr/>
        <p:txBody>
          <a:bodyPr/>
          <a:lstStyle/>
          <a:p>
            <a:pPr lvl="0"/>
            <a:r>
              <a:rPr lang="en-US" altLang="zh-CN" dirty="0">
                <a:latin typeface="Times New Roman" panose="02020603050405020304" pitchFamily="18" charset="0"/>
              </a:rPr>
              <a:t>3. </a:t>
            </a:r>
            <a:r>
              <a:rPr lang="zh-CN" altLang="en-US" dirty="0">
                <a:latin typeface="Times New Roman" panose="02020603050405020304" pitchFamily="18" charset="0"/>
              </a:rPr>
              <a:t>按传输介质划分</a:t>
            </a:r>
          </a:p>
          <a:p>
            <a:pPr lvl="2"/>
            <a:r>
              <a:rPr lang="zh-CN" altLang="en-US" b="1" dirty="0">
                <a:latin typeface="Cambria" panose="02040503050406030204" pitchFamily="18" charset="0"/>
              </a:rPr>
              <a:t>计算机网络按传输介质的不同，可以划分成有线网和无线网。</a:t>
            </a:r>
          </a:p>
          <a:p>
            <a:pPr lvl="0"/>
            <a:r>
              <a:rPr lang="en-US" altLang="zh-CN" dirty="0" smtClean="0">
                <a:latin typeface="Times New Roman" panose="02020603050405020304" pitchFamily="18" charset="0"/>
              </a:rPr>
              <a:t>4</a:t>
            </a:r>
            <a:r>
              <a:rPr lang="en-US" altLang="zh-CN" dirty="0">
                <a:latin typeface="Times New Roman" panose="02020603050405020304" pitchFamily="18" charset="0"/>
              </a:rPr>
              <a:t>. </a:t>
            </a:r>
            <a:r>
              <a:rPr lang="zh-CN" altLang="en-US" dirty="0">
                <a:latin typeface="Times New Roman" panose="02020603050405020304" pitchFamily="18" charset="0"/>
              </a:rPr>
              <a:t>按网络的使用性质划分</a:t>
            </a:r>
          </a:p>
          <a:p>
            <a:pPr lvl="2"/>
            <a:r>
              <a:rPr lang="zh-CN" altLang="en-US" b="1" dirty="0">
                <a:latin typeface="Cambria" panose="02040503050406030204" pitchFamily="18" charset="0"/>
              </a:rPr>
              <a:t>计算机网络按网络的使用性质的不同，可分为公用网和专用网。</a:t>
            </a:r>
          </a:p>
          <a:p>
            <a:endParaRPr lang="zh-CN" altLang="en-US" dirty="0"/>
          </a:p>
        </p:txBody>
      </p:sp>
    </p:spTree>
    <p:extLst>
      <p:ext uri="{BB962C8B-B14F-4D97-AF65-F5344CB8AC3E}">
        <p14:creationId xmlns:p14="http://schemas.microsoft.com/office/powerpoint/2010/main" val="29080050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baseline="0" smtClean="0">
                <a:solidFill>
                  <a:srgbClr val="000000"/>
                </a:solidFill>
                <a:latin typeface="Times New Roman" panose="02020603050405020304" pitchFamily="18" charset="0"/>
                <a:ea typeface="宋体" panose="02010600030101010101" pitchFamily="2" charset="-122"/>
              </a:rPr>
              <a:t>6.2</a:t>
            </a:r>
            <a:r>
              <a:rPr lang="zh-CN" altLang="en-US" b="1" i="0" u="none" strike="noStrike" baseline="0" smtClean="0">
                <a:solidFill>
                  <a:srgbClr val="000000"/>
                </a:solidFill>
                <a:latin typeface="Times New Roman" panose="02020603050405020304" pitchFamily="18" charset="0"/>
                <a:ea typeface="宋体" panose="02010600030101010101" pitchFamily="2" charset="-122"/>
              </a:rPr>
              <a:t> </a:t>
            </a:r>
            <a:r>
              <a:rPr lang="en-US" altLang="zh-CN" b="1" i="0" u="none" strike="noStrike" baseline="0" smtClean="0">
                <a:solidFill>
                  <a:srgbClr val="000000"/>
                </a:solidFill>
                <a:latin typeface="Times New Roman" panose="02020603050405020304" pitchFamily="18" charset="0"/>
                <a:ea typeface="宋体" panose="02010600030101010101" pitchFamily="2" charset="-122"/>
              </a:rPr>
              <a:t>Internet </a:t>
            </a:r>
            <a:r>
              <a:rPr lang="zh-CN" altLang="en-US" b="1" i="0" u="none" strike="noStrike" baseline="0" smtClean="0">
                <a:solidFill>
                  <a:srgbClr val="000000"/>
                </a:solidFill>
                <a:latin typeface="Times New Roman" panose="02020603050405020304" pitchFamily="18" charset="0"/>
                <a:ea typeface="宋体" panose="02010600030101010101" pitchFamily="2" charset="-122"/>
              </a:rPr>
              <a:t>基础</a:t>
            </a:r>
            <a:endParaRPr lang="zh-CN" altLang="en-US" b="1" i="0" u="none" strike="noStrike" baseline="0" smtClean="0">
              <a:solidFill>
                <a:srgbClr val="000000"/>
              </a:solidFill>
              <a:latin typeface="方正粗圆简体"/>
              <a:ea typeface="宋体" panose="02010600030101010101" pitchFamily="2" charset="-122"/>
            </a:endParaRPr>
          </a:p>
        </p:txBody>
      </p:sp>
      <p:sp>
        <p:nvSpPr>
          <p:cNvPr id="3" name="文本占位符 2"/>
          <p:cNvSpPr>
            <a:spLocks noGrp="1"/>
          </p:cNvSpPr>
          <p:nvPr>
            <p:ph type="body" idx="1"/>
          </p:nvPr>
        </p:nvSpPr>
        <p:spPr/>
        <p:txBody>
          <a:bodyPr>
            <a:normAutofit/>
          </a:bodyPr>
          <a:lstStyle/>
          <a:p>
            <a:pPr marR="0" lvl="0" rtl="0"/>
            <a:r>
              <a:rPr lang="en-US" altLang="zh-CN" b="0" i="0" u="none" strike="noStrike" baseline="0" dirty="0" smtClean="0">
                <a:latin typeface="Times New Roman" panose="02020603050405020304" pitchFamily="18" charset="0"/>
                <a:ea typeface="宋体" panose="02010600030101010101" pitchFamily="2" charset="-122"/>
              </a:rPr>
              <a:t>6.2.1 </a:t>
            </a:r>
            <a:r>
              <a:rPr lang="en-US" altLang="zh-CN" b="0" i="0" u="none" strike="noStrike" baseline="0" dirty="0" smtClean="0">
                <a:latin typeface="Times New Roman" panose="02020603050405020304" pitchFamily="18" charset="0"/>
                <a:ea typeface="宋体" panose="02010600030101010101" pitchFamily="2" charset="-122"/>
              </a:rPr>
              <a:t>Internet </a:t>
            </a:r>
            <a:r>
              <a:rPr lang="zh-CN" altLang="en-US" b="0" i="0" u="none" strike="noStrike" baseline="0" dirty="0" smtClean="0">
                <a:latin typeface="Times New Roman" panose="02020603050405020304" pitchFamily="18" charset="0"/>
                <a:ea typeface="宋体" panose="02010600030101010101" pitchFamily="2" charset="-122"/>
              </a:rPr>
              <a:t>的起源和发展</a:t>
            </a:r>
          </a:p>
          <a:p>
            <a:pPr marR="0" lvl="1" rtl="0"/>
            <a:r>
              <a:rPr lang="en-US" altLang="zh-CN" b="1" i="0" u="none" strike="noStrike" baseline="0" dirty="0" smtClean="0">
                <a:latin typeface="Tahoma" panose="020B0604030504040204" pitchFamily="34" charset="0"/>
                <a:ea typeface="微软雅黑" panose="020B0503020204020204" pitchFamily="34" charset="-122"/>
              </a:rPr>
              <a:t>1. Internet</a:t>
            </a:r>
            <a:r>
              <a:rPr lang="zh-CN" altLang="en-US" b="1" i="0" u="none" strike="noStrike" baseline="0" dirty="0" smtClean="0">
                <a:latin typeface="Tahoma" panose="020B0604030504040204" pitchFamily="34" charset="0"/>
                <a:ea typeface="微软雅黑" panose="020B0503020204020204" pitchFamily="34" charset="-122"/>
              </a:rPr>
              <a:t>的起源和发展</a:t>
            </a:r>
          </a:p>
          <a:p>
            <a:pPr marR="0" lvl="3" rtl="0"/>
            <a:r>
              <a:rPr lang="en-US" altLang="zh-CN" b="1" i="0" u="none" strike="noStrike" baseline="0" dirty="0" smtClean="0">
                <a:latin typeface="Tahoma" panose="020B0604030504040204" pitchFamily="34" charset="0"/>
                <a:ea typeface="微软雅黑" panose="020B0503020204020204" pitchFamily="34" charset="-122"/>
              </a:rPr>
              <a:t>Internet</a:t>
            </a:r>
            <a:r>
              <a:rPr lang="zh-CN" altLang="en-US" b="1" i="0" u="none" strike="noStrike" baseline="0" dirty="0" smtClean="0">
                <a:latin typeface="Tahoma" panose="020B0604030504040204" pitchFamily="34" charset="0"/>
                <a:ea typeface="微软雅黑" panose="020B0503020204020204" pitchFamily="34" charset="-122"/>
              </a:rPr>
              <a:t>的雏形形成阶段</a:t>
            </a:r>
            <a:r>
              <a:rPr lang="zh-CN" altLang="en-US" b="1" i="0" u="none" strike="noStrike" baseline="0" dirty="0" smtClean="0">
                <a:latin typeface="Tahoma" panose="020B0604030504040204" pitchFamily="34" charset="0"/>
                <a:ea typeface="微软雅黑" panose="020B0503020204020204" pitchFamily="34" charset="-122"/>
              </a:rPr>
              <a:t>：</a:t>
            </a:r>
            <a:endParaRPr lang="en-US" altLang="zh-CN" b="1" i="0" u="none" strike="noStrike" baseline="0" dirty="0" smtClean="0">
              <a:latin typeface="Tahoma" panose="020B0604030504040204" pitchFamily="34" charset="0"/>
              <a:ea typeface="微软雅黑" panose="020B0503020204020204" pitchFamily="34" charset="-122"/>
            </a:endParaRPr>
          </a:p>
          <a:p>
            <a:pPr marR="0" lvl="3" rtl="0"/>
            <a:r>
              <a:rPr lang="en-US" altLang="zh-CN" b="1" i="0" u="none" strike="noStrike" baseline="0" dirty="0" smtClean="0">
                <a:latin typeface="Tahoma" panose="020B0604030504040204" pitchFamily="34" charset="0"/>
                <a:ea typeface="微软雅黑" panose="020B0503020204020204" pitchFamily="34" charset="-122"/>
              </a:rPr>
              <a:t>Internet</a:t>
            </a:r>
            <a:r>
              <a:rPr lang="zh-CN" altLang="en-US" b="1" i="0" u="none" strike="noStrike" baseline="0" dirty="0" smtClean="0">
                <a:latin typeface="Tahoma" panose="020B0604030504040204" pitchFamily="34" charset="0"/>
                <a:ea typeface="微软雅黑" panose="020B0503020204020204" pitchFamily="34" charset="-122"/>
              </a:rPr>
              <a:t>的发展阶段</a:t>
            </a:r>
            <a:r>
              <a:rPr lang="zh-CN" altLang="en-US" b="1" i="0" u="none" strike="noStrike" baseline="0" dirty="0" smtClean="0">
                <a:latin typeface="Tahoma" panose="020B0604030504040204" pitchFamily="34" charset="0"/>
                <a:ea typeface="微软雅黑" panose="020B0503020204020204" pitchFamily="34" charset="-122"/>
              </a:rPr>
              <a:t>：</a:t>
            </a:r>
            <a:endParaRPr lang="zh-CN" altLang="en-US" b="1" i="0" u="none" strike="noStrike" baseline="0" dirty="0" smtClean="0">
              <a:latin typeface="Tahoma" panose="020B0604030504040204" pitchFamily="34" charset="0"/>
              <a:ea typeface="微软雅黑" panose="020B0503020204020204" pitchFamily="34" charset="-122"/>
            </a:endParaRPr>
          </a:p>
          <a:p>
            <a:pPr marR="0" lvl="3" rtl="0"/>
            <a:r>
              <a:rPr lang="en-US" altLang="zh-CN" b="1" i="0" u="none" strike="noStrike" baseline="0" dirty="0" smtClean="0">
                <a:latin typeface="Tahoma" panose="020B0604030504040204" pitchFamily="34" charset="0"/>
                <a:ea typeface="微软雅黑" panose="020B0503020204020204" pitchFamily="34" charset="-122"/>
              </a:rPr>
              <a:t>Internet</a:t>
            </a:r>
            <a:r>
              <a:rPr lang="zh-CN" altLang="en-US" b="1" i="0" u="none" strike="noStrike" baseline="0" dirty="0" smtClean="0">
                <a:latin typeface="Tahoma" panose="020B0604030504040204" pitchFamily="34" charset="0"/>
                <a:ea typeface="微软雅黑" panose="020B0503020204020204" pitchFamily="34" charset="-122"/>
              </a:rPr>
              <a:t>的商业化阶段</a:t>
            </a:r>
            <a:r>
              <a:rPr lang="zh-CN" altLang="en-US" b="1" i="0" u="none" strike="noStrike" baseline="0" dirty="0" smtClean="0">
                <a:latin typeface="Tahoma" panose="020B0604030504040204" pitchFamily="34" charset="0"/>
                <a:ea typeface="微软雅黑" panose="020B0503020204020204" pitchFamily="34" charset="-122"/>
              </a:rPr>
              <a:t>：</a:t>
            </a:r>
            <a:endParaRPr lang="zh-CN" altLang="en-US" b="1" i="0" u="none" strike="noStrike" baseline="0" dirty="0" smtClean="0">
              <a:latin typeface="Tahoma" panose="020B0604030504040204" pitchFamily="34" charset="0"/>
              <a:ea typeface="微软雅黑" panose="020B0503020204020204" pitchFamily="34" charset="-122"/>
            </a:endParaRPr>
          </a:p>
          <a:p>
            <a:pPr marR="0" lvl="3" rtl="0"/>
            <a:r>
              <a:rPr lang="en-US" altLang="zh-CN" b="1" i="0" u="none" strike="noStrike" baseline="0" dirty="0" smtClean="0">
                <a:latin typeface="Tahoma" panose="020B0604030504040204" pitchFamily="34" charset="0"/>
                <a:ea typeface="微软雅黑" panose="020B0503020204020204" pitchFamily="34" charset="-122"/>
              </a:rPr>
              <a:t>1995</a:t>
            </a:r>
            <a:r>
              <a:rPr lang="zh-CN" altLang="en-US" b="1" i="0" u="none" strike="noStrike" baseline="0" dirty="0" smtClean="0">
                <a:latin typeface="Tahoma" panose="020B0604030504040204" pitchFamily="34" charset="0"/>
                <a:ea typeface="微软雅黑" panose="020B0503020204020204" pitchFamily="34" charset="-122"/>
              </a:rPr>
              <a:t>年，</a:t>
            </a:r>
            <a:r>
              <a:rPr lang="en-US" altLang="zh-CN" b="1" i="0" u="none" strike="noStrike" baseline="0" dirty="0" err="1" smtClean="0">
                <a:latin typeface="Tahoma" panose="020B0604030504040204" pitchFamily="34" charset="0"/>
                <a:ea typeface="微软雅黑" panose="020B0503020204020204" pitchFamily="34" charset="-122"/>
              </a:rPr>
              <a:t>NSFNet</a:t>
            </a:r>
            <a:r>
              <a:rPr lang="zh-CN" altLang="en-US" b="1" i="0" u="none" strike="noStrike" baseline="0" dirty="0" smtClean="0">
                <a:latin typeface="Tahoma" panose="020B0604030504040204" pitchFamily="34" charset="0"/>
                <a:ea typeface="微软雅黑" panose="020B0503020204020204" pitchFamily="34" charset="-122"/>
              </a:rPr>
              <a:t>停止运作，</a:t>
            </a:r>
            <a:r>
              <a:rPr lang="en-US" altLang="zh-CN" b="1" i="0" u="none" strike="noStrike" baseline="0" dirty="0" smtClean="0">
                <a:latin typeface="Tahoma" panose="020B0604030504040204" pitchFamily="34" charset="0"/>
                <a:ea typeface="微软雅黑" panose="020B0503020204020204" pitchFamily="34" charset="-122"/>
              </a:rPr>
              <a:t>Internet</a:t>
            </a:r>
            <a:r>
              <a:rPr lang="zh-CN" altLang="en-US" b="1" i="0" u="none" strike="noStrike" baseline="0" dirty="0" smtClean="0">
                <a:latin typeface="Tahoma" panose="020B0604030504040204" pitchFamily="34" charset="0"/>
                <a:ea typeface="微软雅黑" panose="020B0503020204020204" pitchFamily="34" charset="-122"/>
              </a:rPr>
              <a:t>彻底商业化</a:t>
            </a:r>
            <a:r>
              <a:rPr lang="zh-CN" altLang="en-US" b="1" i="0" u="none" strike="noStrike" baseline="0" dirty="0" smtClean="0">
                <a:latin typeface="Tahoma" panose="020B0604030504040204" pitchFamily="34" charset="0"/>
                <a:ea typeface="微软雅黑" panose="020B0503020204020204" pitchFamily="34" charset="-122"/>
              </a:rPr>
              <a:t>。</a:t>
            </a:r>
            <a:endParaRPr lang="zh-CN" altLang="en-US" b="1" i="0" u="none" strike="noStrike" baseline="0" dirty="0" smtClean="0">
              <a:latin typeface="Tahoma" panose="020B0604030504040204" pitchFamily="34" charset="0"/>
              <a:ea typeface="微软雅黑" panose="020B0503020204020204" pitchFamily="34" charset="-122"/>
            </a:endParaRPr>
          </a:p>
        </p:txBody>
      </p:sp>
    </p:spTree>
    <p:extLst>
      <p:ext uri="{BB962C8B-B14F-4D97-AF65-F5344CB8AC3E}">
        <p14:creationId xmlns:p14="http://schemas.microsoft.com/office/powerpoint/2010/main" val="35561912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Times New Roman" panose="02020603050405020304" pitchFamily="18" charset="0"/>
              </a:rPr>
              <a:t>6.2.1 Internet </a:t>
            </a:r>
            <a:r>
              <a:rPr lang="zh-CN" altLang="en-US" dirty="0">
                <a:latin typeface="Times New Roman" panose="02020603050405020304" pitchFamily="18" charset="0"/>
              </a:rPr>
              <a:t>的起源和发展</a:t>
            </a:r>
            <a:endParaRPr lang="zh-CN" altLang="en-US" dirty="0"/>
          </a:p>
        </p:txBody>
      </p:sp>
      <p:sp>
        <p:nvSpPr>
          <p:cNvPr id="3" name="文本占位符 2"/>
          <p:cNvSpPr>
            <a:spLocks noGrp="1"/>
          </p:cNvSpPr>
          <p:nvPr>
            <p:ph type="body" idx="1"/>
          </p:nvPr>
        </p:nvSpPr>
        <p:spPr/>
        <p:txBody>
          <a:bodyPr>
            <a:normAutofit/>
          </a:bodyPr>
          <a:lstStyle/>
          <a:p>
            <a:pPr lvl="1"/>
            <a:r>
              <a:rPr lang="en-US" altLang="zh-CN" b="1" dirty="0">
                <a:latin typeface="Tahoma" panose="020B0604030504040204" pitchFamily="34" charset="0"/>
                <a:ea typeface="微软雅黑" panose="020B0503020204020204" pitchFamily="34" charset="-122"/>
              </a:rPr>
              <a:t>2. Internet</a:t>
            </a:r>
            <a:r>
              <a:rPr lang="zh-CN" altLang="en-US" b="1" dirty="0">
                <a:latin typeface="Tahoma" panose="020B0604030504040204" pitchFamily="34" charset="0"/>
                <a:ea typeface="微软雅黑" panose="020B0503020204020204" pitchFamily="34" charset="-122"/>
              </a:rPr>
              <a:t>在中国的发展</a:t>
            </a:r>
          </a:p>
          <a:p>
            <a:pPr marL="384048" lvl="2" indent="0">
              <a:buNone/>
            </a:pPr>
            <a:r>
              <a:rPr lang="zh-CN" altLang="en-US" b="1" dirty="0" smtClean="0">
                <a:latin typeface="Cambria" panose="02040503050406030204" pitchFamily="18" charset="0"/>
              </a:rPr>
              <a:t>四</a:t>
            </a:r>
            <a:r>
              <a:rPr lang="zh-CN" altLang="en-US" b="1" dirty="0">
                <a:latin typeface="Cambria" panose="02040503050406030204" pitchFamily="18" charset="0"/>
              </a:rPr>
              <a:t>大主干</a:t>
            </a:r>
            <a:r>
              <a:rPr lang="zh-CN" altLang="en-US" b="1" dirty="0" smtClean="0">
                <a:latin typeface="Cambria" panose="02040503050406030204" pitchFamily="18" charset="0"/>
              </a:rPr>
              <a:t>网络：</a:t>
            </a:r>
            <a:endParaRPr lang="en-US" altLang="zh-CN" b="1" dirty="0" smtClean="0">
              <a:latin typeface="Cambria" panose="02040503050406030204" pitchFamily="18" charset="0"/>
            </a:endParaRPr>
          </a:p>
          <a:p>
            <a:pPr lvl="2"/>
            <a:r>
              <a:rPr lang="zh-CN" altLang="en-US" b="1" dirty="0" smtClean="0">
                <a:latin typeface="Cambria" panose="02040503050406030204" pitchFamily="18" charset="0"/>
              </a:rPr>
              <a:t>（</a:t>
            </a:r>
            <a:r>
              <a:rPr lang="en-US" altLang="zh-CN" b="1" dirty="0">
                <a:latin typeface="Cambria" panose="02040503050406030204" pitchFamily="18" charset="0"/>
              </a:rPr>
              <a:t>1</a:t>
            </a:r>
            <a:r>
              <a:rPr lang="zh-CN" altLang="en-US" b="1" dirty="0">
                <a:latin typeface="Cambria" panose="02040503050406030204" pitchFamily="18" charset="0"/>
              </a:rPr>
              <a:t>）公用计算机互联网（</a:t>
            </a:r>
            <a:r>
              <a:rPr lang="en-US" altLang="zh-CN" b="1" dirty="0" err="1">
                <a:latin typeface="Cambria" panose="02040503050406030204" pitchFamily="18" charset="0"/>
              </a:rPr>
              <a:t>ChinaNet</a:t>
            </a:r>
            <a:r>
              <a:rPr lang="zh-CN" altLang="en-US" b="1" dirty="0">
                <a:latin typeface="Cambria" panose="02040503050406030204" pitchFamily="18" charset="0"/>
              </a:rPr>
              <a:t>）：</a:t>
            </a:r>
          </a:p>
          <a:p>
            <a:pPr lvl="2"/>
            <a:r>
              <a:rPr lang="zh-CN" altLang="en-US" b="1" dirty="0" smtClean="0">
                <a:latin typeface="Cambria" panose="02040503050406030204" pitchFamily="18" charset="0"/>
              </a:rPr>
              <a:t>（</a:t>
            </a:r>
            <a:r>
              <a:rPr lang="en-US" altLang="zh-CN" b="1" dirty="0">
                <a:latin typeface="Cambria" panose="02040503050406030204" pitchFamily="18" charset="0"/>
              </a:rPr>
              <a:t>2</a:t>
            </a:r>
            <a:r>
              <a:rPr lang="zh-CN" altLang="en-US" b="1" dirty="0">
                <a:latin typeface="Cambria" panose="02040503050406030204" pitchFamily="18" charset="0"/>
              </a:rPr>
              <a:t>）中国教育和科研计算机网（</a:t>
            </a:r>
            <a:r>
              <a:rPr lang="en-US" altLang="zh-CN" b="1" dirty="0" err="1">
                <a:latin typeface="Cambria" panose="02040503050406030204" pitchFamily="18" charset="0"/>
              </a:rPr>
              <a:t>CERNet</a:t>
            </a:r>
            <a:r>
              <a:rPr lang="zh-CN" altLang="en-US" b="1" dirty="0">
                <a:latin typeface="Cambria" panose="02040503050406030204" pitchFamily="18" charset="0"/>
              </a:rPr>
              <a:t>）： </a:t>
            </a:r>
          </a:p>
          <a:p>
            <a:pPr lvl="2"/>
            <a:r>
              <a:rPr lang="zh-CN" altLang="en-US" b="1" dirty="0" smtClean="0">
                <a:latin typeface="Cambria" panose="02040503050406030204" pitchFamily="18" charset="0"/>
              </a:rPr>
              <a:t>（</a:t>
            </a:r>
            <a:r>
              <a:rPr lang="en-US" altLang="zh-CN" b="1" dirty="0">
                <a:latin typeface="Cambria" panose="02040503050406030204" pitchFamily="18" charset="0"/>
              </a:rPr>
              <a:t>3</a:t>
            </a:r>
            <a:r>
              <a:rPr lang="zh-CN" altLang="en-US" b="1" dirty="0">
                <a:latin typeface="Cambria" panose="02040503050406030204" pitchFamily="18" charset="0"/>
              </a:rPr>
              <a:t>）中国科技信息网（</a:t>
            </a:r>
            <a:r>
              <a:rPr lang="en-US" altLang="zh-CN" b="1" dirty="0" err="1">
                <a:latin typeface="Cambria" panose="02040503050406030204" pitchFamily="18" charset="0"/>
              </a:rPr>
              <a:t>CSTNet</a:t>
            </a:r>
            <a:r>
              <a:rPr lang="zh-CN" altLang="en-US" b="1" dirty="0">
                <a:latin typeface="Cambria" panose="02040503050406030204" pitchFamily="18" charset="0"/>
              </a:rPr>
              <a:t>）： </a:t>
            </a:r>
          </a:p>
          <a:p>
            <a:pPr lvl="2"/>
            <a:r>
              <a:rPr lang="zh-CN" altLang="en-US" b="1" dirty="0" smtClean="0">
                <a:latin typeface="Cambria" panose="02040503050406030204" pitchFamily="18" charset="0"/>
              </a:rPr>
              <a:t>（</a:t>
            </a:r>
            <a:r>
              <a:rPr lang="en-US" altLang="zh-CN" b="1" dirty="0">
                <a:latin typeface="Cambria" panose="02040503050406030204" pitchFamily="18" charset="0"/>
              </a:rPr>
              <a:t>4</a:t>
            </a:r>
            <a:r>
              <a:rPr lang="zh-CN" altLang="en-US" b="1" dirty="0">
                <a:latin typeface="Cambria" panose="02040503050406030204" pitchFamily="18" charset="0"/>
              </a:rPr>
              <a:t>）国家公用经济信息通信网络（金桥网：</a:t>
            </a:r>
            <a:r>
              <a:rPr lang="en-US" altLang="zh-CN" b="1" dirty="0" err="1">
                <a:latin typeface="Cambria" panose="02040503050406030204" pitchFamily="18" charset="0"/>
              </a:rPr>
              <a:t>ChinaGBN</a:t>
            </a:r>
            <a:r>
              <a:rPr lang="zh-CN" altLang="en-US" b="1" dirty="0">
                <a:latin typeface="Cambria" panose="02040503050406030204" pitchFamily="18" charset="0"/>
              </a:rPr>
              <a:t>）： </a:t>
            </a:r>
          </a:p>
          <a:p>
            <a:endParaRPr lang="zh-CN" altLang="en-US" dirty="0"/>
          </a:p>
        </p:txBody>
      </p:sp>
    </p:spTree>
    <p:extLst>
      <p:ext uri="{BB962C8B-B14F-4D97-AF65-F5344CB8AC3E}">
        <p14:creationId xmlns:p14="http://schemas.microsoft.com/office/powerpoint/2010/main" val="26286444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Times New Roman" panose="02020603050405020304" pitchFamily="18" charset="0"/>
              </a:rPr>
              <a:t>6.2.1 Internet </a:t>
            </a:r>
            <a:r>
              <a:rPr lang="zh-CN" altLang="en-US" dirty="0">
                <a:latin typeface="Times New Roman" panose="02020603050405020304" pitchFamily="18" charset="0"/>
              </a:rPr>
              <a:t>的起源和</a:t>
            </a:r>
            <a:r>
              <a:rPr lang="zh-CN" altLang="en-US" dirty="0" smtClean="0">
                <a:latin typeface="Times New Roman" panose="02020603050405020304" pitchFamily="18" charset="0"/>
              </a:rPr>
              <a:t>发展</a:t>
            </a:r>
            <a:endParaRPr lang="zh-CN" altLang="en-US" dirty="0"/>
          </a:p>
        </p:txBody>
      </p:sp>
      <p:sp>
        <p:nvSpPr>
          <p:cNvPr id="3" name="文本占位符 2"/>
          <p:cNvSpPr>
            <a:spLocks noGrp="1"/>
          </p:cNvSpPr>
          <p:nvPr>
            <p:ph type="body" idx="1"/>
          </p:nvPr>
        </p:nvSpPr>
        <p:spPr/>
        <p:txBody>
          <a:bodyPr>
            <a:normAutofit/>
          </a:bodyPr>
          <a:lstStyle/>
          <a:p>
            <a:pPr lvl="1"/>
            <a:r>
              <a:rPr lang="en-US" altLang="zh-CN" b="1" dirty="0">
                <a:latin typeface="Tahoma" panose="020B0604030504040204" pitchFamily="34" charset="0"/>
                <a:ea typeface="微软雅黑" panose="020B0503020204020204" pitchFamily="34" charset="-122"/>
              </a:rPr>
              <a:t>3. Internet</a:t>
            </a:r>
            <a:r>
              <a:rPr lang="zh-CN" altLang="en-US" b="1" dirty="0">
                <a:latin typeface="Tahoma" panose="020B0604030504040204" pitchFamily="34" charset="0"/>
                <a:ea typeface="微软雅黑" panose="020B0503020204020204" pitchFamily="34" charset="-122"/>
              </a:rPr>
              <a:t>的发展趋势</a:t>
            </a:r>
          </a:p>
          <a:p>
            <a:pPr lvl="2"/>
            <a:r>
              <a:rPr lang="zh-CN" altLang="en-US" b="1" dirty="0" smtClean="0">
                <a:latin typeface="Cambria" panose="02040503050406030204" pitchFamily="18" charset="0"/>
              </a:rPr>
              <a:t>（</a:t>
            </a:r>
            <a:r>
              <a:rPr lang="en-US" altLang="zh-CN" b="1" dirty="0">
                <a:latin typeface="Cambria" panose="02040503050406030204" pitchFamily="18" charset="0"/>
              </a:rPr>
              <a:t>1</a:t>
            </a:r>
            <a:r>
              <a:rPr lang="zh-CN" altLang="en-US" b="1" dirty="0">
                <a:latin typeface="Cambria" panose="02040503050406030204" pitchFamily="18" charset="0"/>
              </a:rPr>
              <a:t>）规模更大：</a:t>
            </a:r>
          </a:p>
          <a:p>
            <a:pPr lvl="2"/>
            <a:r>
              <a:rPr lang="zh-CN" altLang="en-US" b="1" dirty="0" smtClean="0">
                <a:latin typeface="Cambria" panose="02040503050406030204" pitchFamily="18" charset="0"/>
              </a:rPr>
              <a:t>（</a:t>
            </a:r>
            <a:r>
              <a:rPr lang="en-US" altLang="zh-CN" b="1" dirty="0">
                <a:latin typeface="Cambria" panose="02040503050406030204" pitchFamily="18" charset="0"/>
              </a:rPr>
              <a:t>2</a:t>
            </a:r>
            <a:r>
              <a:rPr lang="zh-CN" altLang="en-US" b="1" dirty="0">
                <a:latin typeface="Cambria" panose="02040503050406030204" pitchFamily="18" charset="0"/>
              </a:rPr>
              <a:t>）速度更快：</a:t>
            </a:r>
          </a:p>
          <a:p>
            <a:pPr lvl="2"/>
            <a:r>
              <a:rPr lang="zh-CN" altLang="en-US" b="1" dirty="0" smtClean="0">
                <a:latin typeface="Cambria" panose="02040503050406030204" pitchFamily="18" charset="0"/>
              </a:rPr>
              <a:t>（</a:t>
            </a:r>
            <a:r>
              <a:rPr lang="en-US" altLang="zh-CN" b="1" dirty="0">
                <a:latin typeface="Cambria" panose="02040503050406030204" pitchFamily="18" charset="0"/>
              </a:rPr>
              <a:t>3</a:t>
            </a:r>
            <a:r>
              <a:rPr lang="zh-CN" altLang="en-US" b="1" dirty="0">
                <a:latin typeface="Cambria" panose="02040503050406030204" pitchFamily="18" charset="0"/>
              </a:rPr>
              <a:t>）更安全：</a:t>
            </a:r>
          </a:p>
          <a:p>
            <a:pPr lvl="2"/>
            <a:r>
              <a:rPr lang="zh-CN" altLang="en-US" b="1" dirty="0" smtClean="0">
                <a:latin typeface="Cambria" panose="02040503050406030204" pitchFamily="18" charset="0"/>
              </a:rPr>
              <a:t>（</a:t>
            </a:r>
            <a:r>
              <a:rPr lang="en-US" altLang="zh-CN" b="1" dirty="0">
                <a:latin typeface="Cambria" panose="02040503050406030204" pitchFamily="18" charset="0"/>
              </a:rPr>
              <a:t>4</a:t>
            </a:r>
            <a:r>
              <a:rPr lang="zh-CN" altLang="en-US" b="1" dirty="0">
                <a:latin typeface="Cambria" panose="02040503050406030204" pitchFamily="18" charset="0"/>
              </a:rPr>
              <a:t>）更智能</a:t>
            </a:r>
            <a:r>
              <a:rPr lang="zh-CN" altLang="en-US" b="1" dirty="0" smtClean="0">
                <a:latin typeface="Cambria" panose="02040503050406030204" pitchFamily="18" charset="0"/>
              </a:rPr>
              <a:t>：</a:t>
            </a:r>
            <a:endParaRPr lang="zh-CN" altLang="en-US" b="1" dirty="0">
              <a:latin typeface="Cambria" panose="02040503050406030204" pitchFamily="18" charset="0"/>
            </a:endParaRPr>
          </a:p>
        </p:txBody>
      </p:sp>
    </p:spTree>
    <p:extLst>
      <p:ext uri="{BB962C8B-B14F-4D97-AF65-F5344CB8AC3E}">
        <p14:creationId xmlns:p14="http://schemas.microsoft.com/office/powerpoint/2010/main" val="18180159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baseline="0" smtClean="0">
                <a:solidFill>
                  <a:srgbClr val="000000"/>
                </a:solidFill>
                <a:latin typeface="Times New Roman" panose="02020603050405020304" pitchFamily="18" charset="0"/>
                <a:ea typeface="宋体" panose="02010600030101010101" pitchFamily="2" charset="-122"/>
              </a:rPr>
              <a:t>6.2.2 Internet </a:t>
            </a:r>
            <a:r>
              <a:rPr lang="zh-CN" altLang="en-US" b="1" i="0" u="none" strike="noStrike" baseline="0" smtClean="0">
                <a:solidFill>
                  <a:srgbClr val="000000"/>
                </a:solidFill>
                <a:latin typeface="Times New Roman" panose="02020603050405020304" pitchFamily="18" charset="0"/>
                <a:ea typeface="宋体" panose="02010600030101010101" pitchFamily="2" charset="-122"/>
              </a:rPr>
              <a:t>的组成及常用专业术语</a:t>
            </a:r>
          </a:p>
        </p:txBody>
      </p:sp>
      <p:sp>
        <p:nvSpPr>
          <p:cNvPr id="3" name="文本占位符 2"/>
          <p:cNvSpPr>
            <a:spLocks noGrp="1"/>
          </p:cNvSpPr>
          <p:nvPr>
            <p:ph type="body" idx="1"/>
          </p:nvPr>
        </p:nvSpPr>
        <p:spPr/>
        <p:txBody>
          <a:bodyPr>
            <a:normAutofit/>
          </a:bodyPr>
          <a:lstStyle/>
          <a:p>
            <a:pPr marR="0" lvl="1" rtl="0"/>
            <a:r>
              <a:rPr lang="en-US" altLang="zh-CN" b="1" i="0" u="none" strike="noStrike" baseline="0" dirty="0" smtClean="0">
                <a:latin typeface="Tahoma" panose="020B0604030504040204" pitchFamily="34" charset="0"/>
                <a:ea typeface="微软雅黑" panose="020B0503020204020204" pitchFamily="34" charset="-122"/>
              </a:rPr>
              <a:t>1. Internet </a:t>
            </a:r>
            <a:r>
              <a:rPr lang="zh-CN" altLang="en-US" b="1" i="0" u="none" strike="noStrike" baseline="0" dirty="0" smtClean="0">
                <a:latin typeface="Tahoma" panose="020B0604030504040204" pitchFamily="34" charset="0"/>
                <a:ea typeface="微软雅黑" panose="020B0503020204020204" pitchFamily="34" charset="-122"/>
              </a:rPr>
              <a:t>的组成</a:t>
            </a:r>
          </a:p>
          <a:p>
            <a:pPr marR="0" lvl="2" rtl="0"/>
            <a:r>
              <a:rPr lang="zh-CN" altLang="en-US" b="1" i="0" u="none" strike="noStrike" baseline="0" dirty="0" smtClean="0">
                <a:latin typeface="Cambria" panose="02040503050406030204" pitchFamily="18" charset="0"/>
                <a:ea typeface="宋体" panose="02010600030101010101" pitchFamily="2" charset="-122"/>
              </a:rPr>
              <a:t>（</a:t>
            </a:r>
            <a:r>
              <a:rPr lang="en-US" altLang="zh-CN" b="1" i="0" u="none" strike="noStrike" baseline="0" dirty="0" smtClean="0">
                <a:latin typeface="Cambria" panose="02040503050406030204" pitchFamily="18" charset="0"/>
                <a:ea typeface="宋体" panose="02010600030101010101" pitchFamily="2" charset="-122"/>
              </a:rPr>
              <a:t>1</a:t>
            </a:r>
            <a:r>
              <a:rPr lang="zh-CN" altLang="en-US" b="1" i="0" u="none" strike="noStrike" baseline="0" dirty="0" smtClean="0">
                <a:latin typeface="Cambria" panose="02040503050406030204" pitchFamily="18" charset="0"/>
                <a:ea typeface="宋体" panose="02010600030101010101" pitchFamily="2" charset="-122"/>
              </a:rPr>
              <a:t>）物理网</a:t>
            </a:r>
            <a:r>
              <a:rPr lang="zh-CN" altLang="en-US" b="1" i="0" u="none" strike="noStrike" baseline="0" dirty="0" smtClean="0">
                <a:latin typeface="Cambria" panose="02040503050406030204" pitchFamily="18" charset="0"/>
                <a:ea typeface="宋体" panose="02010600030101010101" pitchFamily="2" charset="-122"/>
              </a:rPr>
              <a:t>：</a:t>
            </a:r>
            <a:endParaRPr lang="zh-CN" altLang="en-US" b="0" i="0" u="none" strike="noStrike" kern="100" baseline="0" dirty="0" smtClean="0">
              <a:latin typeface="Times New Roman" panose="02020603050405020304" pitchFamily="18" charset="0"/>
            </a:endParaRPr>
          </a:p>
          <a:p>
            <a:pPr marR="0" lvl="2" rtl="0"/>
            <a:r>
              <a:rPr lang="zh-CN" altLang="en-US" b="1" i="0" u="none" strike="noStrike" baseline="0" dirty="0" smtClean="0">
                <a:latin typeface="Cambria" panose="02040503050406030204" pitchFamily="18" charset="0"/>
                <a:ea typeface="宋体" panose="02010600030101010101" pitchFamily="2" charset="-122"/>
              </a:rPr>
              <a:t>（</a:t>
            </a:r>
            <a:r>
              <a:rPr lang="en-US" altLang="zh-CN" b="1" i="0" u="none" strike="noStrike" baseline="0" dirty="0" smtClean="0">
                <a:latin typeface="Cambria" panose="02040503050406030204" pitchFamily="18" charset="0"/>
                <a:ea typeface="宋体" panose="02010600030101010101" pitchFamily="2" charset="-122"/>
              </a:rPr>
              <a:t>2</a:t>
            </a:r>
            <a:r>
              <a:rPr lang="zh-CN" altLang="en-US" b="1" i="0" u="none" strike="noStrike" baseline="0" dirty="0" smtClean="0">
                <a:latin typeface="Cambria" panose="02040503050406030204" pitchFamily="18" charset="0"/>
                <a:ea typeface="宋体" panose="02010600030101010101" pitchFamily="2" charset="-122"/>
              </a:rPr>
              <a:t>）协议：</a:t>
            </a:r>
          </a:p>
          <a:p>
            <a:pPr marR="0" lvl="2" rtl="0"/>
            <a:r>
              <a:rPr lang="zh-CN" altLang="en-US" b="1" i="0" u="none" strike="noStrike" baseline="0" dirty="0" smtClean="0">
                <a:latin typeface="Cambria" panose="02040503050406030204" pitchFamily="18" charset="0"/>
                <a:ea typeface="宋体" panose="02010600030101010101" pitchFamily="2" charset="-122"/>
              </a:rPr>
              <a:t>（</a:t>
            </a:r>
            <a:r>
              <a:rPr lang="en-US" altLang="zh-CN" b="1" i="0" u="none" strike="noStrike" baseline="0" dirty="0" smtClean="0">
                <a:latin typeface="Cambria" panose="02040503050406030204" pitchFamily="18" charset="0"/>
                <a:ea typeface="宋体" panose="02010600030101010101" pitchFamily="2" charset="-122"/>
              </a:rPr>
              <a:t>3</a:t>
            </a:r>
            <a:r>
              <a:rPr lang="zh-CN" altLang="en-US" b="1" i="0" u="none" strike="noStrike" baseline="0" dirty="0" smtClean="0">
                <a:latin typeface="Cambria" panose="02040503050406030204" pitchFamily="18" charset="0"/>
                <a:ea typeface="宋体" panose="02010600030101010101" pitchFamily="2" charset="-122"/>
              </a:rPr>
              <a:t>）应用软件：</a:t>
            </a:r>
          </a:p>
          <a:p>
            <a:pPr marR="0" lvl="2" rtl="0"/>
            <a:r>
              <a:rPr lang="zh-CN" altLang="en-US" b="1" i="0" u="none" strike="noStrike" baseline="0" dirty="0" smtClean="0">
                <a:latin typeface="Cambria" panose="02040503050406030204" pitchFamily="18" charset="0"/>
                <a:ea typeface="宋体" panose="02010600030101010101" pitchFamily="2" charset="-122"/>
              </a:rPr>
              <a:t>（</a:t>
            </a:r>
            <a:r>
              <a:rPr lang="en-US" altLang="zh-CN" b="1" i="0" u="none" strike="noStrike" baseline="0" dirty="0" smtClean="0">
                <a:latin typeface="Cambria" panose="02040503050406030204" pitchFamily="18" charset="0"/>
                <a:ea typeface="宋体" panose="02010600030101010101" pitchFamily="2" charset="-122"/>
              </a:rPr>
              <a:t>4</a:t>
            </a:r>
            <a:r>
              <a:rPr lang="zh-CN" altLang="en-US" b="1" i="0" u="none" strike="noStrike" baseline="0" dirty="0" smtClean="0">
                <a:latin typeface="Cambria" panose="02040503050406030204" pitchFamily="18" charset="0"/>
                <a:ea typeface="宋体" panose="02010600030101010101" pitchFamily="2" charset="-122"/>
              </a:rPr>
              <a:t>）信息：</a:t>
            </a:r>
          </a:p>
          <a:p>
            <a:pPr marR="0" lvl="1" rtl="0"/>
            <a:r>
              <a:rPr lang="en-US" altLang="zh-CN" b="1" i="0" u="none" strike="noStrike" baseline="0" dirty="0" smtClean="0">
                <a:latin typeface="Tahoma" panose="020B0604030504040204" pitchFamily="34" charset="0"/>
                <a:ea typeface="微软雅黑" panose="020B0503020204020204" pitchFamily="34" charset="-122"/>
              </a:rPr>
              <a:t>2</a:t>
            </a:r>
            <a:r>
              <a:rPr lang="en-US" altLang="zh-CN" b="1" i="0" u="none" strike="noStrike" baseline="0" dirty="0" smtClean="0">
                <a:latin typeface="Tahoma" panose="020B0604030504040204" pitchFamily="34" charset="0"/>
                <a:ea typeface="微软雅黑" panose="020B0503020204020204" pitchFamily="34" charset="-122"/>
              </a:rPr>
              <a:t>. Internet</a:t>
            </a:r>
            <a:r>
              <a:rPr lang="zh-CN" altLang="en-US" b="1" i="0" u="none" strike="noStrike" baseline="0" dirty="0" smtClean="0">
                <a:latin typeface="Tahoma" panose="020B0604030504040204" pitchFamily="34" charset="0"/>
                <a:ea typeface="微软雅黑" panose="020B0503020204020204" pitchFamily="34" charset="-122"/>
              </a:rPr>
              <a:t>的常用专业术语</a:t>
            </a:r>
          </a:p>
          <a:p>
            <a:pPr marR="0" lvl="5" rtl="0"/>
            <a:r>
              <a:rPr lang="zh-CN" altLang="en-US" sz="1800" b="1" dirty="0">
                <a:latin typeface="Cambria" panose="02040503050406030204" pitchFamily="18" charset="0"/>
                <a:ea typeface="宋体" panose="02010600030101010101" pitchFamily="2" charset="-122"/>
              </a:rPr>
              <a:t>（</a:t>
            </a:r>
            <a:r>
              <a:rPr lang="en-US" altLang="zh-CN" sz="1800" b="1" dirty="0">
                <a:latin typeface="Cambria" panose="02040503050406030204" pitchFamily="18" charset="0"/>
                <a:ea typeface="宋体" panose="02010600030101010101" pitchFamily="2" charset="-122"/>
              </a:rPr>
              <a:t>1</a:t>
            </a:r>
            <a:r>
              <a:rPr lang="zh-CN" altLang="en-US" sz="1800" b="1" dirty="0">
                <a:latin typeface="Cambria" panose="02040503050406030204" pitchFamily="18" charset="0"/>
                <a:ea typeface="宋体" panose="02010600030101010101" pitchFamily="2" charset="-122"/>
              </a:rPr>
              <a:t>）</a:t>
            </a:r>
            <a:r>
              <a:rPr lang="en-US" altLang="zh-CN" sz="1800" b="1" dirty="0">
                <a:latin typeface="Cambria" panose="02040503050406030204" pitchFamily="18" charset="0"/>
                <a:ea typeface="宋体" panose="02010600030101010101" pitchFamily="2" charset="-122"/>
              </a:rPr>
              <a:t>ISP</a:t>
            </a:r>
            <a:r>
              <a:rPr lang="zh-CN" altLang="en-US" sz="1800" b="1" dirty="0">
                <a:latin typeface="Cambria" panose="02040503050406030204" pitchFamily="18" charset="0"/>
                <a:ea typeface="宋体" panose="02010600030101010101" pitchFamily="2" charset="-122"/>
              </a:rPr>
              <a:t>：</a:t>
            </a:r>
            <a:endParaRPr lang="en-US" altLang="zh-CN" sz="1800" b="1" dirty="0">
              <a:latin typeface="Cambria" panose="02040503050406030204" pitchFamily="18" charset="0"/>
              <a:ea typeface="宋体" panose="02010600030101010101" pitchFamily="2" charset="-122"/>
            </a:endParaRPr>
          </a:p>
          <a:p>
            <a:pPr marR="0" lvl="5" rtl="0"/>
            <a:r>
              <a:rPr lang="zh-CN" altLang="en-US" sz="1800" b="1" dirty="0">
                <a:latin typeface="Cambria" panose="02040503050406030204" pitchFamily="18" charset="0"/>
                <a:ea typeface="宋体" panose="02010600030101010101" pitchFamily="2" charset="-122"/>
              </a:rPr>
              <a:t>（</a:t>
            </a:r>
            <a:r>
              <a:rPr lang="en-US" altLang="zh-CN" sz="1800" b="1" dirty="0">
                <a:latin typeface="Cambria" panose="02040503050406030204" pitchFamily="18" charset="0"/>
                <a:ea typeface="宋体" panose="02010600030101010101" pitchFamily="2" charset="-122"/>
              </a:rPr>
              <a:t>2</a:t>
            </a:r>
            <a:r>
              <a:rPr lang="zh-CN" altLang="en-US" sz="1800" b="1" dirty="0">
                <a:latin typeface="Cambria" panose="02040503050406030204" pitchFamily="18" charset="0"/>
                <a:ea typeface="宋体" panose="02010600030101010101" pitchFamily="2" charset="-122"/>
              </a:rPr>
              <a:t>）</a:t>
            </a:r>
            <a:r>
              <a:rPr lang="en-US" altLang="zh-CN" sz="1800" b="1" dirty="0">
                <a:latin typeface="Cambria" panose="02040503050406030204" pitchFamily="18" charset="0"/>
                <a:ea typeface="宋体" panose="02010600030101010101" pitchFamily="2" charset="-122"/>
              </a:rPr>
              <a:t>PPP</a:t>
            </a:r>
            <a:r>
              <a:rPr lang="zh-CN" altLang="en-US" sz="1800" b="1" dirty="0">
                <a:latin typeface="Cambria" panose="02040503050406030204" pitchFamily="18" charset="0"/>
                <a:ea typeface="宋体" panose="02010600030101010101" pitchFamily="2" charset="-122"/>
              </a:rPr>
              <a:t>协议：</a:t>
            </a:r>
            <a:endParaRPr lang="en-US" altLang="zh-CN" sz="1800" b="1" dirty="0">
              <a:latin typeface="Cambria" panose="02040503050406030204" pitchFamily="18" charset="0"/>
              <a:ea typeface="宋体" panose="02010600030101010101" pitchFamily="2" charset="-122"/>
            </a:endParaRPr>
          </a:p>
          <a:p>
            <a:pPr marR="0" lvl="5" rtl="0"/>
            <a:r>
              <a:rPr lang="zh-CN" altLang="en-US" sz="1800" b="1" dirty="0">
                <a:latin typeface="Cambria" panose="02040503050406030204" pitchFamily="18" charset="0"/>
                <a:ea typeface="宋体" panose="02010600030101010101" pitchFamily="2" charset="-122"/>
              </a:rPr>
              <a:t>（</a:t>
            </a:r>
            <a:r>
              <a:rPr lang="en-US" altLang="zh-CN" sz="1800" b="1" dirty="0">
                <a:latin typeface="Cambria" panose="02040503050406030204" pitchFamily="18" charset="0"/>
                <a:ea typeface="宋体" panose="02010600030101010101" pitchFamily="2" charset="-122"/>
              </a:rPr>
              <a:t>3</a:t>
            </a:r>
            <a:r>
              <a:rPr lang="zh-CN" altLang="en-US" sz="1800" b="1" dirty="0">
                <a:latin typeface="Cambria" panose="02040503050406030204" pitchFamily="18" charset="0"/>
                <a:ea typeface="宋体" panose="02010600030101010101" pitchFamily="2" charset="-122"/>
              </a:rPr>
              <a:t>）</a:t>
            </a:r>
            <a:r>
              <a:rPr lang="en-US" altLang="zh-CN" sz="1800" b="1" dirty="0">
                <a:latin typeface="Cambria" panose="02040503050406030204" pitchFamily="18" charset="0"/>
                <a:ea typeface="宋体" panose="02010600030101010101" pitchFamily="2" charset="-122"/>
              </a:rPr>
              <a:t>DNS</a:t>
            </a:r>
            <a:r>
              <a:rPr lang="zh-CN" altLang="en-US" sz="1800" b="1" dirty="0">
                <a:latin typeface="Cambria" panose="02040503050406030204" pitchFamily="18" charset="0"/>
                <a:ea typeface="宋体" panose="02010600030101010101" pitchFamily="2" charset="-122"/>
              </a:rPr>
              <a:t>： </a:t>
            </a:r>
          </a:p>
          <a:p>
            <a:pPr marR="0" lvl="5" rtl="0"/>
            <a:r>
              <a:rPr lang="zh-CN" altLang="en-US" sz="1800" b="1" dirty="0">
                <a:latin typeface="Cambria" panose="02040503050406030204" pitchFamily="18" charset="0"/>
                <a:ea typeface="宋体" panose="02010600030101010101" pitchFamily="2" charset="-122"/>
              </a:rPr>
              <a:t>（</a:t>
            </a:r>
            <a:r>
              <a:rPr lang="en-US" altLang="zh-CN" sz="1800" b="1" dirty="0">
                <a:latin typeface="Cambria" panose="02040503050406030204" pitchFamily="18" charset="0"/>
                <a:ea typeface="宋体" panose="02010600030101010101" pitchFamily="2" charset="-122"/>
              </a:rPr>
              <a:t>4</a:t>
            </a:r>
            <a:r>
              <a:rPr lang="zh-CN" altLang="en-US" sz="1800" b="1" dirty="0">
                <a:latin typeface="Cambria" panose="02040503050406030204" pitchFamily="18" charset="0"/>
                <a:ea typeface="宋体" panose="02010600030101010101" pitchFamily="2" charset="-122"/>
              </a:rPr>
              <a:t>）博客：</a:t>
            </a:r>
          </a:p>
        </p:txBody>
      </p:sp>
    </p:spTree>
    <p:extLst>
      <p:ext uri="{BB962C8B-B14F-4D97-AF65-F5344CB8AC3E}">
        <p14:creationId xmlns:p14="http://schemas.microsoft.com/office/powerpoint/2010/main" val="11143547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baseline="0" smtClean="0">
                <a:solidFill>
                  <a:srgbClr val="000000"/>
                </a:solidFill>
                <a:latin typeface="Times New Roman" panose="02020603050405020304" pitchFamily="18" charset="0"/>
                <a:ea typeface="宋体" panose="02010600030101010101" pitchFamily="2" charset="-122"/>
              </a:rPr>
              <a:t>6.2.3 Internet </a:t>
            </a:r>
            <a:r>
              <a:rPr lang="zh-CN" altLang="en-US" b="1" i="0" u="none" strike="noStrike" baseline="0" smtClean="0">
                <a:solidFill>
                  <a:srgbClr val="000000"/>
                </a:solidFill>
                <a:latin typeface="Times New Roman" panose="02020603050405020304" pitchFamily="18" charset="0"/>
                <a:ea typeface="宋体" panose="02010600030101010101" pitchFamily="2" charset="-122"/>
              </a:rPr>
              <a:t>的</a:t>
            </a:r>
            <a:r>
              <a:rPr lang="en-US" altLang="zh-CN" b="1" i="0" u="none" strike="noStrike" baseline="0" smtClean="0">
                <a:solidFill>
                  <a:srgbClr val="000000"/>
                </a:solidFill>
                <a:latin typeface="Times New Roman" panose="02020603050405020304" pitchFamily="18" charset="0"/>
                <a:ea typeface="宋体" panose="02010600030101010101" pitchFamily="2" charset="-122"/>
              </a:rPr>
              <a:t>IP</a:t>
            </a:r>
            <a:r>
              <a:rPr lang="zh-CN" altLang="en-US" b="1" i="0" u="none" strike="noStrike" baseline="0" smtClean="0">
                <a:solidFill>
                  <a:srgbClr val="000000"/>
                </a:solidFill>
                <a:latin typeface="Times New Roman" panose="02020603050405020304" pitchFamily="18" charset="0"/>
                <a:ea typeface="宋体" panose="02010600030101010101" pitchFamily="2" charset="-122"/>
              </a:rPr>
              <a:t>地址及域名系统</a:t>
            </a:r>
          </a:p>
        </p:txBody>
      </p:sp>
      <p:sp>
        <p:nvSpPr>
          <p:cNvPr id="3" name="文本占位符 2"/>
          <p:cNvSpPr>
            <a:spLocks noGrp="1"/>
          </p:cNvSpPr>
          <p:nvPr>
            <p:ph type="body" idx="1"/>
          </p:nvPr>
        </p:nvSpPr>
        <p:spPr>
          <a:xfrm>
            <a:off x="1097280" y="1845734"/>
            <a:ext cx="10058400" cy="4517996"/>
          </a:xfrm>
        </p:spPr>
        <p:txBody>
          <a:bodyPr>
            <a:normAutofit fontScale="85000" lnSpcReduction="20000"/>
          </a:bodyPr>
          <a:lstStyle/>
          <a:p>
            <a:pPr marR="0" lvl="0" rtl="0"/>
            <a:r>
              <a:rPr lang="en-US" altLang="zh-CN" b="0" i="0" u="none" strike="noStrike" baseline="0" dirty="0" smtClean="0">
                <a:latin typeface="Times New Roman" panose="02020603050405020304" pitchFamily="18" charset="0"/>
                <a:ea typeface="宋体" panose="02010600030101010101" pitchFamily="2" charset="-122"/>
              </a:rPr>
              <a:t>1. IP </a:t>
            </a:r>
            <a:r>
              <a:rPr lang="zh-CN" altLang="en-US" b="0" i="0" u="none" strike="noStrike" baseline="0" dirty="0" smtClean="0">
                <a:latin typeface="Times New Roman" panose="02020603050405020304" pitchFamily="18" charset="0"/>
                <a:ea typeface="宋体" panose="02010600030101010101" pitchFamily="2" charset="-122"/>
              </a:rPr>
              <a:t>地址</a:t>
            </a:r>
          </a:p>
          <a:p>
            <a:pPr marR="0" lvl="1" rtl="0"/>
            <a:r>
              <a:rPr lang="zh-CN" altLang="en-US" b="1" i="0" u="none" strike="noStrike" baseline="0" dirty="0" smtClean="0">
                <a:latin typeface="Tahoma" panose="020B0604030504040204" pitchFamily="34" charset="0"/>
                <a:ea typeface="微软雅黑" panose="020B0503020204020204" pitchFamily="34" charset="-122"/>
              </a:rPr>
              <a:t>（</a:t>
            </a:r>
            <a:r>
              <a:rPr lang="en-US" altLang="zh-CN" b="1" i="0" u="none" strike="noStrike" baseline="0" dirty="0" smtClean="0">
                <a:latin typeface="Tahoma" panose="020B0604030504040204" pitchFamily="34" charset="0"/>
                <a:ea typeface="微软雅黑" panose="020B0503020204020204" pitchFamily="34" charset="-122"/>
              </a:rPr>
              <a:t>1</a:t>
            </a:r>
            <a:r>
              <a:rPr lang="zh-CN" altLang="en-US" b="1" i="0" u="none" strike="noStrike" baseline="0" dirty="0" smtClean="0">
                <a:latin typeface="Tahoma" panose="020B0604030504040204" pitchFamily="34" charset="0"/>
                <a:ea typeface="微软雅黑" panose="020B0503020204020204" pitchFamily="34" charset="-122"/>
              </a:rPr>
              <a:t>）</a:t>
            </a:r>
            <a:r>
              <a:rPr lang="en-US" altLang="zh-CN" b="1" i="0" u="none" strike="noStrike" baseline="0" dirty="0" smtClean="0">
                <a:latin typeface="Tahoma" panose="020B0604030504040204" pitchFamily="34" charset="0"/>
                <a:ea typeface="微软雅黑" panose="020B0503020204020204" pitchFamily="34" charset="-122"/>
              </a:rPr>
              <a:t>IP </a:t>
            </a:r>
            <a:r>
              <a:rPr lang="zh-CN" altLang="en-US" b="1" i="0" u="none" strike="noStrike" baseline="0" dirty="0" smtClean="0">
                <a:latin typeface="Tahoma" panose="020B0604030504040204" pitchFamily="34" charset="0"/>
                <a:ea typeface="微软雅黑" panose="020B0503020204020204" pitchFamily="34" charset="-122"/>
              </a:rPr>
              <a:t>地址的概念：</a:t>
            </a:r>
          </a:p>
          <a:p>
            <a:pPr marR="0" lvl="3" rtl="0"/>
            <a:r>
              <a:rPr lang="zh-CN" altLang="en-US" b="1" i="0" u="none" strike="noStrike" baseline="0" dirty="0" smtClean="0">
                <a:latin typeface="Tahoma" panose="020B0604030504040204" pitchFamily="34" charset="0"/>
                <a:ea typeface="微软雅黑" panose="020B0503020204020204" pitchFamily="34" charset="-122"/>
              </a:rPr>
              <a:t>在</a:t>
            </a:r>
            <a:r>
              <a:rPr lang="en-US" altLang="zh-CN" b="1" i="0" u="none" strike="noStrike" baseline="0" dirty="0" smtClean="0">
                <a:latin typeface="Tahoma" panose="020B0604030504040204" pitchFamily="34" charset="0"/>
                <a:ea typeface="微软雅黑" panose="020B0503020204020204" pitchFamily="34" charset="-122"/>
              </a:rPr>
              <a:t>Internet</a:t>
            </a:r>
            <a:r>
              <a:rPr lang="zh-CN" altLang="en-US" b="1" i="0" u="none" strike="noStrike" baseline="0" dirty="0" smtClean="0">
                <a:latin typeface="Tahoma" panose="020B0604030504040204" pitchFamily="34" charset="0"/>
                <a:ea typeface="微软雅黑" panose="020B0503020204020204" pitchFamily="34" charset="-122"/>
              </a:rPr>
              <a:t>上为每台计算机指定的唯一的</a:t>
            </a:r>
            <a:r>
              <a:rPr lang="en-US" altLang="zh-CN" b="1" i="0" u="none" strike="noStrike" baseline="0" dirty="0" smtClean="0">
                <a:latin typeface="Tahoma" panose="020B0604030504040204" pitchFamily="34" charset="0"/>
                <a:ea typeface="微软雅黑" panose="020B0503020204020204" pitchFamily="34" charset="-122"/>
              </a:rPr>
              <a:t>32</a:t>
            </a:r>
            <a:r>
              <a:rPr lang="zh-CN" altLang="en-US" b="1" i="0" u="none" strike="noStrike" baseline="0" dirty="0" smtClean="0">
                <a:latin typeface="Tahoma" panose="020B0604030504040204" pitchFamily="34" charset="0"/>
                <a:ea typeface="微软雅黑" panose="020B0503020204020204" pitchFamily="34" charset="-122"/>
              </a:rPr>
              <a:t>位地址称为</a:t>
            </a:r>
            <a:r>
              <a:rPr lang="en-US" altLang="zh-CN" b="1" i="0" u="none" strike="noStrike" baseline="0" dirty="0" smtClean="0">
                <a:latin typeface="Tahoma" panose="020B0604030504040204" pitchFamily="34" charset="0"/>
                <a:ea typeface="微软雅黑" panose="020B0503020204020204" pitchFamily="34" charset="-122"/>
              </a:rPr>
              <a:t>IP</a:t>
            </a:r>
            <a:r>
              <a:rPr lang="zh-CN" altLang="en-US" b="1" i="0" u="none" strike="noStrike" baseline="0" dirty="0" smtClean="0">
                <a:latin typeface="Tahoma" panose="020B0604030504040204" pitchFamily="34" charset="0"/>
                <a:ea typeface="微软雅黑" panose="020B0503020204020204" pitchFamily="34" charset="-122"/>
              </a:rPr>
              <a:t>地址，也称网际地址。</a:t>
            </a:r>
          </a:p>
          <a:p>
            <a:pPr marR="0" lvl="3" rtl="0"/>
            <a:r>
              <a:rPr lang="en-US" altLang="zh-CN" b="1" i="0" u="none" strike="noStrike" baseline="0" dirty="0" smtClean="0">
                <a:latin typeface="Tahoma" panose="020B0604030504040204" pitchFamily="34" charset="0"/>
                <a:ea typeface="微软雅黑" panose="020B0503020204020204" pitchFamily="34" charset="-122"/>
              </a:rPr>
              <a:t>IP</a:t>
            </a:r>
            <a:r>
              <a:rPr lang="zh-CN" altLang="en-US" b="1" i="0" u="none" strike="noStrike" baseline="0" dirty="0" smtClean="0">
                <a:latin typeface="Tahoma" panose="020B0604030504040204" pitchFamily="34" charset="0"/>
                <a:ea typeface="微软雅黑" panose="020B0503020204020204" pitchFamily="34" charset="-122"/>
              </a:rPr>
              <a:t>地址具有固定、规范的格式，它由</a:t>
            </a:r>
            <a:r>
              <a:rPr lang="en-US" altLang="zh-CN" b="1" i="0" u="none" strike="noStrike" baseline="0" dirty="0" smtClean="0">
                <a:latin typeface="Tahoma" panose="020B0604030504040204" pitchFamily="34" charset="0"/>
                <a:ea typeface="微软雅黑" panose="020B0503020204020204" pitchFamily="34" charset="-122"/>
              </a:rPr>
              <a:t>32</a:t>
            </a:r>
            <a:r>
              <a:rPr lang="zh-CN" altLang="en-US" b="1" i="0" u="none" strike="noStrike" baseline="0" dirty="0" smtClean="0">
                <a:latin typeface="Tahoma" panose="020B0604030504040204" pitchFamily="34" charset="0"/>
                <a:ea typeface="微软雅黑" panose="020B0503020204020204" pitchFamily="34" charset="-122"/>
              </a:rPr>
              <a:t>位二进制数组成，分成</a:t>
            </a:r>
            <a:r>
              <a:rPr lang="en-US" altLang="zh-CN" b="1" i="0" u="none" strike="noStrike" baseline="0" dirty="0" smtClean="0">
                <a:latin typeface="Tahoma" panose="020B0604030504040204" pitchFamily="34" charset="0"/>
                <a:ea typeface="微软雅黑" panose="020B0503020204020204" pitchFamily="34" charset="-122"/>
              </a:rPr>
              <a:t>4</a:t>
            </a:r>
            <a:r>
              <a:rPr lang="zh-CN" altLang="en-US" b="1" i="0" u="none" strike="noStrike" baseline="0" dirty="0" smtClean="0">
                <a:latin typeface="Tahoma" panose="020B0604030504040204" pitchFamily="34" charset="0"/>
                <a:ea typeface="微软雅黑" panose="020B0503020204020204" pitchFamily="34" charset="-122"/>
              </a:rPr>
              <a:t>段，其中每</a:t>
            </a:r>
            <a:r>
              <a:rPr lang="en-US" altLang="zh-CN" b="1" i="0" u="none" strike="noStrike" baseline="0" dirty="0" smtClean="0">
                <a:latin typeface="Tahoma" panose="020B0604030504040204" pitchFamily="34" charset="0"/>
                <a:ea typeface="微软雅黑" panose="020B0503020204020204" pitchFamily="34" charset="-122"/>
              </a:rPr>
              <a:t>8</a:t>
            </a:r>
            <a:r>
              <a:rPr lang="zh-CN" altLang="en-US" b="1" i="0" u="none" strike="noStrike" baseline="0" dirty="0" smtClean="0">
                <a:latin typeface="Tahoma" panose="020B0604030504040204" pitchFamily="34" charset="0"/>
                <a:ea typeface="微软雅黑" panose="020B0503020204020204" pitchFamily="34" charset="-122"/>
              </a:rPr>
              <a:t>位构成一段，这样，每段所能表示的十进制数的范围最大不超过</a:t>
            </a:r>
            <a:r>
              <a:rPr lang="en-US" altLang="zh-CN" b="1" i="0" u="none" strike="noStrike" baseline="0" dirty="0" smtClean="0">
                <a:latin typeface="Tahoma" panose="020B0604030504040204" pitchFamily="34" charset="0"/>
                <a:ea typeface="微软雅黑" panose="020B0503020204020204" pitchFamily="34" charset="-122"/>
              </a:rPr>
              <a:t>255</a:t>
            </a:r>
            <a:r>
              <a:rPr lang="zh-CN" altLang="en-US" b="1" i="0" u="none" strike="noStrike" baseline="0" dirty="0" smtClean="0">
                <a:latin typeface="Tahoma" panose="020B0604030504040204" pitchFamily="34" charset="0"/>
                <a:ea typeface="微软雅黑" panose="020B0503020204020204" pitchFamily="34" charset="-122"/>
              </a:rPr>
              <a:t>，段与段之间用“</a:t>
            </a:r>
            <a:r>
              <a:rPr lang="en-US" altLang="zh-CN" b="1" i="0" u="none" strike="noStrike" baseline="0" dirty="0" smtClean="0">
                <a:latin typeface="Times New Roman" panose="02020603050405020304" pitchFamily="18" charset="0"/>
                <a:ea typeface="微软雅黑" panose="020B0503020204020204" pitchFamily="34" charset="-122"/>
              </a:rPr>
              <a:t>.</a:t>
            </a:r>
            <a:r>
              <a:rPr lang="zh-CN" altLang="en-US" b="1" i="0" u="none" strike="noStrike" baseline="0" dirty="0" smtClean="0">
                <a:latin typeface="Tahoma" panose="020B0604030504040204" pitchFamily="34" charset="0"/>
                <a:ea typeface="微软雅黑" panose="020B0503020204020204" pitchFamily="34" charset="-122"/>
              </a:rPr>
              <a:t>”隔开。为了便于识别和表达，</a:t>
            </a:r>
            <a:r>
              <a:rPr lang="en-US" altLang="zh-CN" b="1" i="0" u="none" strike="noStrike" baseline="0" dirty="0" smtClean="0">
                <a:latin typeface="Tahoma" panose="020B0604030504040204" pitchFamily="34" charset="0"/>
                <a:ea typeface="微软雅黑" panose="020B0503020204020204" pitchFamily="34" charset="-122"/>
              </a:rPr>
              <a:t>IP</a:t>
            </a:r>
            <a:r>
              <a:rPr lang="zh-CN" altLang="en-US" b="1" i="0" u="none" strike="noStrike" baseline="0" dirty="0" smtClean="0">
                <a:latin typeface="Tahoma" panose="020B0604030504040204" pitchFamily="34" charset="0"/>
                <a:ea typeface="微软雅黑" panose="020B0503020204020204" pitchFamily="34" charset="-122"/>
              </a:rPr>
              <a:t>地址以十进制形式表示，每</a:t>
            </a:r>
            <a:r>
              <a:rPr lang="en-US" altLang="zh-CN" b="1" i="0" u="none" strike="noStrike" baseline="0" dirty="0" smtClean="0">
                <a:latin typeface="Tahoma" panose="020B0604030504040204" pitchFamily="34" charset="0"/>
                <a:ea typeface="微软雅黑" panose="020B0503020204020204" pitchFamily="34" charset="-122"/>
              </a:rPr>
              <a:t>8</a:t>
            </a:r>
            <a:r>
              <a:rPr lang="zh-CN" altLang="en-US" b="1" i="0" u="none" strike="noStrike" baseline="0" dirty="0" smtClean="0">
                <a:latin typeface="Tahoma" panose="020B0604030504040204" pitchFamily="34" charset="0"/>
                <a:ea typeface="微软雅黑" panose="020B0503020204020204" pitchFamily="34" charset="-122"/>
              </a:rPr>
              <a:t>位为一组用一个十进制数表示。</a:t>
            </a:r>
          </a:p>
          <a:p>
            <a:pPr marR="0" lvl="3" rtl="0"/>
            <a:r>
              <a:rPr lang="en-US" altLang="zh-CN" b="1" i="0" u="none" strike="noStrike" baseline="0" dirty="0" smtClean="0">
                <a:latin typeface="Tahoma" panose="020B0604030504040204" pitchFamily="34" charset="0"/>
                <a:ea typeface="微软雅黑" panose="020B0503020204020204" pitchFamily="34" charset="-122"/>
              </a:rPr>
              <a:t>IP</a:t>
            </a:r>
            <a:r>
              <a:rPr lang="zh-CN" altLang="en-US" b="1" i="0" u="none" strike="noStrike" baseline="0" dirty="0" smtClean="0">
                <a:latin typeface="Tahoma" panose="020B0604030504040204" pitchFamily="34" charset="0"/>
                <a:ea typeface="微软雅黑" panose="020B0503020204020204" pitchFamily="34" charset="-122"/>
              </a:rPr>
              <a:t>地址常用</a:t>
            </a:r>
            <a:r>
              <a:rPr lang="en-US" altLang="zh-CN" b="1" i="0" u="none" strike="noStrike" baseline="0" dirty="0" smtClean="0">
                <a:latin typeface="Tahoma" panose="020B0604030504040204" pitchFamily="34" charset="0"/>
                <a:ea typeface="微软雅黑" panose="020B0503020204020204" pitchFamily="34" charset="-122"/>
              </a:rPr>
              <a:t>A</a:t>
            </a:r>
            <a:r>
              <a:rPr lang="zh-CN" altLang="en-US" b="1" i="0" u="none" strike="noStrike" baseline="0" dirty="0" smtClean="0">
                <a:latin typeface="Tahoma" panose="020B0604030504040204" pitchFamily="34" charset="0"/>
                <a:ea typeface="微软雅黑" panose="020B0503020204020204" pitchFamily="34" charset="-122"/>
              </a:rPr>
              <a:t>、</a:t>
            </a:r>
            <a:r>
              <a:rPr lang="en-US" altLang="zh-CN" b="1" i="0" u="none" strike="noStrike" baseline="0" dirty="0" smtClean="0">
                <a:latin typeface="Tahoma" panose="020B0604030504040204" pitchFamily="34" charset="0"/>
                <a:ea typeface="微软雅黑" panose="020B0503020204020204" pitchFamily="34" charset="-122"/>
              </a:rPr>
              <a:t>B</a:t>
            </a:r>
            <a:r>
              <a:rPr lang="zh-CN" altLang="en-US" b="1" i="0" u="none" strike="noStrike" baseline="0" dirty="0" smtClean="0">
                <a:latin typeface="Tahoma" panose="020B0604030504040204" pitchFamily="34" charset="0"/>
                <a:ea typeface="微软雅黑" panose="020B0503020204020204" pitchFamily="34" charset="-122"/>
              </a:rPr>
              <a:t>、</a:t>
            </a:r>
            <a:r>
              <a:rPr lang="en-US" altLang="zh-CN" b="1" i="0" u="none" strike="noStrike" baseline="0" dirty="0" smtClean="0">
                <a:latin typeface="Tahoma" panose="020B0604030504040204" pitchFamily="34" charset="0"/>
                <a:ea typeface="微软雅黑" panose="020B0503020204020204" pitchFamily="34" charset="-122"/>
              </a:rPr>
              <a:t>C</a:t>
            </a:r>
            <a:r>
              <a:rPr lang="zh-CN" altLang="en-US" b="1" i="0" u="none" strike="noStrike" baseline="0" dirty="0" smtClean="0">
                <a:latin typeface="Tahoma" panose="020B0604030504040204" pitchFamily="34" charset="0"/>
                <a:ea typeface="微软雅黑" panose="020B0503020204020204" pitchFamily="34" charset="-122"/>
              </a:rPr>
              <a:t>三类，它们均由网络号和主机号两部分组成，规定每一组都不能用全</a:t>
            </a:r>
            <a:r>
              <a:rPr lang="en-US" altLang="zh-CN" b="1" i="0" u="none" strike="noStrike" baseline="0" dirty="0" smtClean="0">
                <a:latin typeface="Times New Roman" panose="02020603050405020304" pitchFamily="18" charset="0"/>
                <a:ea typeface="微软雅黑" panose="020B0503020204020204" pitchFamily="34" charset="-122"/>
              </a:rPr>
              <a:t>0</a:t>
            </a:r>
            <a:r>
              <a:rPr lang="zh-CN" altLang="en-US" b="1" i="0" u="none" strike="noStrike" baseline="0" dirty="0" smtClean="0">
                <a:latin typeface="Tahoma" panose="020B0604030504040204" pitchFamily="34" charset="0"/>
                <a:ea typeface="微软雅黑" panose="020B0503020204020204" pitchFamily="34" charset="-122"/>
              </a:rPr>
              <a:t>和全</a:t>
            </a:r>
            <a:r>
              <a:rPr lang="en-US" altLang="zh-CN" b="1" i="0" u="none" strike="noStrike" baseline="0" dirty="0" smtClean="0">
                <a:latin typeface="Tahoma" panose="020B0604030504040204" pitchFamily="34" charset="0"/>
                <a:ea typeface="微软雅黑" panose="020B0503020204020204" pitchFamily="34" charset="-122"/>
              </a:rPr>
              <a:t>1</a:t>
            </a:r>
            <a:r>
              <a:rPr lang="zh-CN" altLang="en-US" b="1" i="0" u="none" strike="noStrike" baseline="0" dirty="0" smtClean="0">
                <a:latin typeface="Tahoma" panose="020B0604030504040204" pitchFamily="34" charset="0"/>
                <a:ea typeface="微软雅黑" panose="020B0503020204020204" pitchFamily="34" charset="-122"/>
              </a:rPr>
              <a:t>。通常全</a:t>
            </a:r>
            <a:r>
              <a:rPr lang="en-US" altLang="zh-CN" b="1" i="0" u="none" strike="noStrike" baseline="0" dirty="0" smtClean="0">
                <a:latin typeface="Times New Roman" panose="02020603050405020304" pitchFamily="18" charset="0"/>
                <a:ea typeface="微软雅黑" panose="020B0503020204020204" pitchFamily="34" charset="-122"/>
              </a:rPr>
              <a:t>0</a:t>
            </a:r>
            <a:r>
              <a:rPr lang="zh-CN" altLang="en-US" b="1" i="0" u="none" strike="noStrike" baseline="0" dirty="0" smtClean="0">
                <a:latin typeface="Tahoma" panose="020B0604030504040204" pitchFamily="34" charset="0"/>
                <a:ea typeface="微软雅黑" panose="020B0503020204020204" pitchFamily="34" charset="-122"/>
              </a:rPr>
              <a:t>表示网络本身的</a:t>
            </a:r>
            <a:r>
              <a:rPr lang="en-US" altLang="zh-CN" b="1" i="0" u="none" strike="noStrike" baseline="0" dirty="0" smtClean="0">
                <a:latin typeface="Tahoma" panose="020B0604030504040204" pitchFamily="34" charset="0"/>
                <a:ea typeface="微软雅黑" panose="020B0503020204020204" pitchFamily="34" charset="-122"/>
              </a:rPr>
              <a:t>IP</a:t>
            </a:r>
            <a:r>
              <a:rPr lang="zh-CN" altLang="en-US" b="1" i="0" u="none" strike="noStrike" baseline="0" dirty="0" smtClean="0">
                <a:latin typeface="Tahoma" panose="020B0604030504040204" pitchFamily="34" charset="0"/>
                <a:ea typeface="微软雅黑" panose="020B0503020204020204" pitchFamily="34" charset="-122"/>
              </a:rPr>
              <a:t>地址，全</a:t>
            </a:r>
            <a:r>
              <a:rPr lang="en-US" altLang="zh-CN" b="1" i="0" u="none" strike="noStrike" baseline="0" dirty="0" smtClean="0">
                <a:latin typeface="Tahoma" panose="020B0604030504040204" pitchFamily="34" charset="0"/>
                <a:ea typeface="微软雅黑" panose="020B0503020204020204" pitchFamily="34" charset="-122"/>
              </a:rPr>
              <a:t>1</a:t>
            </a:r>
            <a:r>
              <a:rPr lang="zh-CN" altLang="en-US" b="1" i="0" u="none" strike="noStrike" baseline="0" dirty="0" smtClean="0">
                <a:latin typeface="Tahoma" panose="020B0604030504040204" pitchFamily="34" charset="0"/>
                <a:ea typeface="微软雅黑" panose="020B0503020204020204" pitchFamily="34" charset="-122"/>
              </a:rPr>
              <a:t>表示网络广播的</a:t>
            </a:r>
            <a:r>
              <a:rPr lang="en-US" altLang="zh-CN" b="1" i="0" u="none" strike="noStrike" baseline="0" dirty="0" smtClean="0">
                <a:latin typeface="Tahoma" panose="020B0604030504040204" pitchFamily="34" charset="0"/>
                <a:ea typeface="微软雅黑" panose="020B0503020204020204" pitchFamily="34" charset="-122"/>
              </a:rPr>
              <a:t>IP</a:t>
            </a:r>
            <a:r>
              <a:rPr lang="zh-CN" altLang="en-US" b="1" i="0" u="none" strike="noStrike" baseline="0" dirty="0" smtClean="0">
                <a:latin typeface="Tahoma" panose="020B0604030504040204" pitchFamily="34" charset="0"/>
                <a:ea typeface="微软雅黑" panose="020B0503020204020204" pitchFamily="34" charset="-122"/>
              </a:rPr>
              <a:t>地址。为了区分类别，</a:t>
            </a:r>
            <a:r>
              <a:rPr lang="en-US" altLang="zh-CN" b="1" i="0" u="none" strike="noStrike" baseline="0" dirty="0" smtClean="0">
                <a:latin typeface="Tahoma" panose="020B0604030504040204" pitchFamily="34" charset="0"/>
                <a:ea typeface="微软雅黑" panose="020B0503020204020204" pitchFamily="34" charset="-122"/>
              </a:rPr>
              <a:t>A</a:t>
            </a:r>
            <a:r>
              <a:rPr lang="zh-CN" altLang="en-US" b="1" i="0" u="none" strike="noStrike" baseline="0" dirty="0" smtClean="0">
                <a:latin typeface="Tahoma" panose="020B0604030504040204" pitchFamily="34" charset="0"/>
                <a:ea typeface="微软雅黑" panose="020B0503020204020204" pitchFamily="34" charset="-122"/>
              </a:rPr>
              <a:t>、</a:t>
            </a:r>
            <a:r>
              <a:rPr lang="en-US" altLang="zh-CN" b="1" i="0" u="none" strike="noStrike" baseline="0" dirty="0" smtClean="0">
                <a:latin typeface="Tahoma" panose="020B0604030504040204" pitchFamily="34" charset="0"/>
                <a:ea typeface="微软雅黑" panose="020B0503020204020204" pitchFamily="34" charset="-122"/>
              </a:rPr>
              <a:t>B</a:t>
            </a:r>
            <a:r>
              <a:rPr lang="zh-CN" altLang="en-US" b="1" i="0" u="none" strike="noStrike" baseline="0" dirty="0" smtClean="0">
                <a:latin typeface="Tahoma" panose="020B0604030504040204" pitchFamily="34" charset="0"/>
                <a:ea typeface="微软雅黑" panose="020B0503020204020204" pitchFamily="34" charset="-122"/>
              </a:rPr>
              <a:t>、</a:t>
            </a:r>
            <a:r>
              <a:rPr lang="en-US" altLang="zh-CN" b="1" i="0" u="none" strike="noStrike" baseline="0" dirty="0" smtClean="0">
                <a:latin typeface="Tahoma" panose="020B0604030504040204" pitchFamily="34" charset="0"/>
                <a:ea typeface="微软雅黑" panose="020B0503020204020204" pitchFamily="34" charset="-122"/>
              </a:rPr>
              <a:t>C</a:t>
            </a:r>
            <a:r>
              <a:rPr lang="zh-CN" altLang="en-US" b="1" i="0" u="none" strike="noStrike" baseline="0" dirty="0" smtClean="0">
                <a:latin typeface="Tahoma" panose="020B0604030504040204" pitchFamily="34" charset="0"/>
                <a:ea typeface="微软雅黑" panose="020B0503020204020204" pitchFamily="34" charset="-122"/>
              </a:rPr>
              <a:t>三类的最高位分别为</a:t>
            </a:r>
            <a:r>
              <a:rPr lang="en-US" altLang="zh-CN" b="1" i="0" u="none" strike="noStrike" baseline="0" dirty="0" smtClean="0">
                <a:latin typeface="Times New Roman" panose="02020603050405020304" pitchFamily="18" charset="0"/>
                <a:ea typeface="微软雅黑" panose="020B0503020204020204" pitchFamily="34" charset="-122"/>
              </a:rPr>
              <a:t>0</a:t>
            </a:r>
            <a:r>
              <a:rPr lang="zh-CN" altLang="en-US" b="1" i="0" u="none" strike="noStrike" baseline="0" dirty="0" smtClean="0">
                <a:latin typeface="Tahoma" panose="020B0604030504040204" pitchFamily="34" charset="0"/>
                <a:ea typeface="微软雅黑" panose="020B0503020204020204" pitchFamily="34" charset="-122"/>
              </a:rPr>
              <a:t>、</a:t>
            </a:r>
            <a:r>
              <a:rPr lang="en-US" altLang="zh-CN" b="1" i="0" u="none" strike="noStrike" baseline="0" dirty="0" smtClean="0">
                <a:latin typeface="Tahoma" panose="020B0604030504040204" pitchFamily="34" charset="0"/>
                <a:ea typeface="微软雅黑" panose="020B0503020204020204" pitchFamily="34" charset="-122"/>
              </a:rPr>
              <a:t>10</a:t>
            </a:r>
            <a:r>
              <a:rPr lang="zh-CN" altLang="en-US" b="1" i="0" u="none" strike="noStrike" baseline="0" dirty="0" smtClean="0">
                <a:latin typeface="Tahoma" panose="020B0604030504040204" pitchFamily="34" charset="0"/>
                <a:ea typeface="微软雅黑" panose="020B0503020204020204" pitchFamily="34" charset="-122"/>
              </a:rPr>
              <a:t>、</a:t>
            </a:r>
            <a:r>
              <a:rPr lang="en-US" altLang="zh-CN" b="1" i="0" u="none" strike="noStrike" baseline="0" dirty="0" smtClean="0">
                <a:latin typeface="Tahoma" panose="020B0604030504040204" pitchFamily="34" charset="0"/>
                <a:ea typeface="微软雅黑" panose="020B0503020204020204" pitchFamily="34" charset="-122"/>
              </a:rPr>
              <a:t>110</a:t>
            </a:r>
          </a:p>
          <a:p>
            <a:pPr marR="0" lvl="1" rtl="0"/>
            <a:r>
              <a:rPr lang="zh-CN" altLang="en-US" b="1" i="0" u="none" strike="noStrike" baseline="0" dirty="0" smtClean="0">
                <a:latin typeface="Tahoma" panose="020B0604030504040204" pitchFamily="34" charset="0"/>
                <a:ea typeface="微软雅黑" panose="020B0503020204020204" pitchFamily="34" charset="-122"/>
              </a:rPr>
              <a:t>（</a:t>
            </a:r>
            <a:r>
              <a:rPr lang="en-US" altLang="zh-CN" b="1" i="0" u="none" strike="noStrike" baseline="0" dirty="0" smtClean="0">
                <a:latin typeface="Tahoma" panose="020B0604030504040204" pitchFamily="34" charset="0"/>
                <a:ea typeface="微软雅黑" panose="020B0503020204020204" pitchFamily="34" charset="-122"/>
              </a:rPr>
              <a:t>2</a:t>
            </a:r>
            <a:r>
              <a:rPr lang="zh-CN" altLang="en-US" b="1" i="0" u="none" strike="noStrike" baseline="0" dirty="0" smtClean="0">
                <a:latin typeface="Tahoma" panose="020B0604030504040204" pitchFamily="34" charset="0"/>
                <a:ea typeface="微软雅黑" panose="020B0503020204020204" pitchFamily="34" charset="-122"/>
              </a:rPr>
              <a:t>）子网掩码：</a:t>
            </a:r>
          </a:p>
          <a:p>
            <a:pPr marR="0" lvl="3" rtl="0"/>
            <a:r>
              <a:rPr lang="zh-CN" altLang="en-US" b="1" i="0" u="none" strike="noStrike" baseline="0" dirty="0" smtClean="0">
                <a:latin typeface="Tahoma" panose="020B0604030504040204" pitchFamily="34" charset="0"/>
                <a:ea typeface="微软雅黑" panose="020B0503020204020204" pitchFamily="34" charset="-122"/>
              </a:rPr>
              <a:t>子网掩码是判断任意两台计算机的</a:t>
            </a:r>
            <a:r>
              <a:rPr lang="en-US" altLang="zh-CN" b="1" i="0" u="none" strike="noStrike" baseline="0" dirty="0" smtClean="0">
                <a:latin typeface="Tahoma" panose="020B0604030504040204" pitchFamily="34" charset="0"/>
                <a:ea typeface="微软雅黑" panose="020B0503020204020204" pitchFamily="34" charset="-122"/>
              </a:rPr>
              <a:t>IP</a:t>
            </a:r>
            <a:r>
              <a:rPr lang="zh-CN" altLang="en-US" b="1" i="0" u="none" strike="noStrike" baseline="0" dirty="0" smtClean="0">
                <a:latin typeface="Tahoma" panose="020B0604030504040204" pitchFamily="34" charset="0"/>
                <a:ea typeface="微软雅黑" panose="020B0503020204020204" pitchFamily="34" charset="-122"/>
              </a:rPr>
              <a:t>地址是否属于同一子网的根据</a:t>
            </a:r>
            <a:r>
              <a:rPr lang="zh-CN" altLang="en-US" b="1" i="0" u="none" strike="noStrike" baseline="0" dirty="0" smtClean="0">
                <a:latin typeface="Tahoma" panose="020B0604030504040204" pitchFamily="34" charset="0"/>
                <a:ea typeface="微软雅黑" panose="020B0503020204020204" pitchFamily="34" charset="-122"/>
              </a:rPr>
              <a:t>。</a:t>
            </a:r>
          </a:p>
          <a:p>
            <a:pPr marR="0" lvl="1" rtl="0"/>
            <a:r>
              <a:rPr lang="zh-CN" altLang="en-US" b="1" i="0" u="none" strike="noStrike" baseline="0" dirty="0" smtClean="0">
                <a:latin typeface="Tahoma" panose="020B0604030504040204" pitchFamily="34" charset="0"/>
                <a:ea typeface="微软雅黑" panose="020B0503020204020204" pitchFamily="34" charset="-122"/>
              </a:rPr>
              <a:t>（</a:t>
            </a:r>
            <a:r>
              <a:rPr lang="en-US" altLang="zh-CN" b="1" i="0" u="none" strike="noStrike" baseline="0" dirty="0" smtClean="0">
                <a:latin typeface="Tahoma" panose="020B0604030504040204" pitchFamily="34" charset="0"/>
                <a:ea typeface="微软雅黑" panose="020B0503020204020204" pitchFamily="34" charset="-122"/>
              </a:rPr>
              <a:t>3</a:t>
            </a:r>
            <a:r>
              <a:rPr lang="zh-CN" altLang="en-US" b="1" i="0" u="none" strike="noStrike" baseline="0" dirty="0" smtClean="0">
                <a:latin typeface="Tahoma" panose="020B0604030504040204" pitchFamily="34" charset="0"/>
                <a:ea typeface="微软雅黑" panose="020B0503020204020204" pitchFamily="34" charset="-122"/>
              </a:rPr>
              <a:t>）</a:t>
            </a:r>
            <a:r>
              <a:rPr lang="en-US" altLang="zh-CN" b="1" i="0" u="none" strike="noStrike" baseline="0" dirty="0" smtClean="0">
                <a:latin typeface="Tahoma" panose="020B0604030504040204" pitchFamily="34" charset="0"/>
                <a:ea typeface="微软雅黑" panose="020B0503020204020204" pitchFamily="34" charset="-122"/>
              </a:rPr>
              <a:t>IPv6</a:t>
            </a:r>
            <a:r>
              <a:rPr lang="zh-CN" altLang="en-US" b="1" i="0" u="none" strike="noStrike" baseline="0" dirty="0" smtClean="0">
                <a:latin typeface="Tahoma" panose="020B0604030504040204" pitchFamily="34" charset="0"/>
                <a:ea typeface="微软雅黑" panose="020B0503020204020204" pitchFamily="34" charset="-122"/>
              </a:rPr>
              <a:t>： </a:t>
            </a:r>
          </a:p>
          <a:p>
            <a:pPr marR="0" lvl="0" rtl="0"/>
            <a:r>
              <a:rPr lang="en-US" altLang="zh-CN" b="0" i="0" u="none" strike="noStrike" baseline="0" dirty="0" smtClean="0">
                <a:latin typeface="Times New Roman" panose="02020603050405020304" pitchFamily="18" charset="0"/>
                <a:ea typeface="宋体" panose="02010600030101010101" pitchFamily="2" charset="-122"/>
              </a:rPr>
              <a:t>2</a:t>
            </a:r>
            <a:r>
              <a:rPr lang="en-US" altLang="zh-CN" b="0" i="0" u="none" strike="noStrike" baseline="0" dirty="0" smtClean="0">
                <a:latin typeface="Times New Roman" panose="02020603050405020304" pitchFamily="18" charset="0"/>
                <a:ea typeface="宋体" panose="02010600030101010101" pitchFamily="2" charset="-122"/>
              </a:rPr>
              <a:t>. Internet</a:t>
            </a:r>
            <a:r>
              <a:rPr lang="zh-CN" altLang="en-US" b="0" i="0" u="none" strike="noStrike" baseline="0" dirty="0" smtClean="0">
                <a:latin typeface="Times New Roman" panose="02020603050405020304" pitchFamily="18" charset="0"/>
                <a:ea typeface="宋体" panose="02010600030101010101" pitchFamily="2" charset="-122"/>
              </a:rPr>
              <a:t>域名</a:t>
            </a:r>
            <a:r>
              <a:rPr lang="zh-CN" altLang="en-US" b="0" i="0" u="none" strike="noStrike" baseline="0" dirty="0" smtClean="0">
                <a:latin typeface="Times New Roman" panose="02020603050405020304" pitchFamily="18" charset="0"/>
                <a:ea typeface="宋体" panose="02010600030101010101" pitchFamily="2" charset="-122"/>
              </a:rPr>
              <a:t>系统</a:t>
            </a:r>
            <a:endParaRPr lang="en-US" altLang="zh-CN" b="0" i="0" u="none" strike="noStrike" baseline="0" dirty="0" smtClean="0">
              <a:latin typeface="Times New Roman" panose="02020603050405020304" pitchFamily="18" charset="0"/>
              <a:ea typeface="宋体" panose="02010600030101010101" pitchFamily="2" charset="-122"/>
            </a:endParaRPr>
          </a:p>
          <a:p>
            <a:pPr marR="0" lvl="0" rtl="0"/>
            <a:r>
              <a:rPr lang="zh-CN" altLang="en-US" sz="2100" b="1" dirty="0">
                <a:latin typeface="Tahoma" panose="020B0604030504040204" pitchFamily="34" charset="0"/>
                <a:ea typeface="微软雅黑" panose="020B0503020204020204" pitchFamily="34" charset="-122"/>
              </a:rPr>
              <a:t>（</a:t>
            </a:r>
            <a:r>
              <a:rPr lang="en-US" altLang="zh-CN" sz="2100" b="1" dirty="0">
                <a:latin typeface="Tahoma" panose="020B0604030504040204" pitchFamily="34" charset="0"/>
                <a:ea typeface="微软雅黑" panose="020B0503020204020204" pitchFamily="34" charset="-122"/>
              </a:rPr>
              <a:t>1</a:t>
            </a:r>
            <a:r>
              <a:rPr lang="zh-CN" altLang="en-US" sz="2100" b="1" dirty="0">
                <a:latin typeface="Tahoma" panose="020B0604030504040204" pitchFamily="34" charset="0"/>
                <a:ea typeface="微软雅黑" panose="020B0503020204020204" pitchFamily="34" charset="-122"/>
              </a:rPr>
              <a:t>）域名系统与主机命名：</a:t>
            </a:r>
          </a:p>
          <a:p>
            <a:pPr marR="0" lvl="2" rtl="0"/>
            <a:r>
              <a:rPr lang="zh-CN" altLang="en-US" sz="2100" b="1" dirty="0">
                <a:latin typeface="Tahoma" panose="020B0604030504040204" pitchFamily="34" charset="0"/>
                <a:ea typeface="微软雅黑" panose="020B0503020204020204" pitchFamily="34" charset="-122"/>
              </a:rPr>
              <a:t>（</a:t>
            </a:r>
            <a:r>
              <a:rPr lang="en-US" altLang="zh-CN" sz="2100" b="1" dirty="0">
                <a:latin typeface="Tahoma" panose="020B0604030504040204" pitchFamily="34" charset="0"/>
                <a:ea typeface="微软雅黑" panose="020B0503020204020204" pitchFamily="34" charset="-122"/>
              </a:rPr>
              <a:t>2</a:t>
            </a:r>
            <a:r>
              <a:rPr lang="zh-CN" altLang="en-US" sz="2100" b="1" dirty="0">
                <a:latin typeface="Tahoma" panose="020B0604030504040204" pitchFamily="34" charset="0"/>
                <a:ea typeface="微软雅黑" panose="020B0503020204020204" pitchFamily="34" charset="-122"/>
              </a:rPr>
              <a:t>）</a:t>
            </a:r>
            <a:r>
              <a:rPr lang="en-US" altLang="zh-CN" sz="2100" b="1" dirty="0">
                <a:latin typeface="Tahoma" panose="020B0604030504040204" pitchFamily="34" charset="0"/>
                <a:ea typeface="微软雅黑" panose="020B0503020204020204" pitchFamily="34" charset="-122"/>
              </a:rPr>
              <a:t>Internet</a:t>
            </a:r>
            <a:r>
              <a:rPr lang="zh-CN" altLang="en-US" sz="2100" b="1" dirty="0">
                <a:latin typeface="Tahoma" panose="020B0604030504040204" pitchFamily="34" charset="0"/>
                <a:ea typeface="微软雅黑" panose="020B0503020204020204" pitchFamily="34" charset="-122"/>
              </a:rPr>
              <a:t>域名系统的规定：</a:t>
            </a:r>
          </a:p>
        </p:txBody>
      </p:sp>
    </p:spTree>
    <p:extLst>
      <p:ext uri="{BB962C8B-B14F-4D97-AF65-F5344CB8AC3E}">
        <p14:creationId xmlns:p14="http://schemas.microsoft.com/office/powerpoint/2010/main" val="8083845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baseline="0" smtClean="0">
                <a:solidFill>
                  <a:srgbClr val="000000"/>
                </a:solidFill>
                <a:latin typeface="Times New Roman" panose="02020603050405020304" pitchFamily="18" charset="0"/>
                <a:ea typeface="宋体" panose="02010600030101010101" pitchFamily="2" charset="-122"/>
              </a:rPr>
              <a:t>6.2.4 Internet</a:t>
            </a:r>
            <a:r>
              <a:rPr lang="zh-CN" altLang="en-US" b="1" i="0" u="none" strike="noStrike" baseline="0" smtClean="0">
                <a:solidFill>
                  <a:srgbClr val="000000"/>
                </a:solidFill>
                <a:latin typeface="Times New Roman" panose="02020603050405020304" pitchFamily="18" charset="0"/>
                <a:ea typeface="宋体" panose="02010600030101010101" pitchFamily="2" charset="-122"/>
              </a:rPr>
              <a:t>的接入方式</a:t>
            </a:r>
          </a:p>
        </p:txBody>
      </p:sp>
      <p:sp>
        <p:nvSpPr>
          <p:cNvPr id="3" name="文本占位符 2"/>
          <p:cNvSpPr>
            <a:spLocks noGrp="1"/>
          </p:cNvSpPr>
          <p:nvPr>
            <p:ph type="body" idx="1"/>
          </p:nvPr>
        </p:nvSpPr>
        <p:spPr/>
        <p:txBody>
          <a:bodyPr>
            <a:normAutofit/>
          </a:bodyPr>
          <a:lstStyle/>
          <a:p>
            <a:pPr marR="0" lvl="0" rtl="0"/>
            <a:r>
              <a:rPr lang="en-US" altLang="zh-CN" b="0" i="0" u="none" strike="noStrike" baseline="0" dirty="0" smtClean="0">
                <a:latin typeface="Times New Roman" panose="02020603050405020304" pitchFamily="18" charset="0"/>
                <a:ea typeface="宋体" panose="02010600030101010101" pitchFamily="2" charset="-122"/>
              </a:rPr>
              <a:t>1</a:t>
            </a:r>
            <a:r>
              <a:rPr lang="en-US" altLang="zh-CN" b="0" i="0" u="none" strike="noStrike" baseline="0" dirty="0" smtClean="0">
                <a:latin typeface="Times New Roman" panose="02020603050405020304" pitchFamily="18" charset="0"/>
                <a:ea typeface="宋体" panose="02010600030101010101" pitchFamily="2" charset="-122"/>
              </a:rPr>
              <a:t>. ADSL</a:t>
            </a:r>
            <a:r>
              <a:rPr lang="zh-CN" altLang="en-US" b="0" i="0" u="none" strike="noStrike" baseline="0" dirty="0" smtClean="0">
                <a:latin typeface="Times New Roman" panose="02020603050405020304" pitchFamily="18" charset="0"/>
                <a:ea typeface="宋体" panose="02010600030101010101" pitchFamily="2" charset="-122"/>
              </a:rPr>
              <a:t>方式 </a:t>
            </a:r>
          </a:p>
          <a:p>
            <a:pPr marR="0" lvl="0" rtl="0"/>
            <a:r>
              <a:rPr lang="en-US" altLang="zh-CN" b="0" i="0" u="none" strike="noStrike" baseline="0" dirty="0" smtClean="0">
                <a:latin typeface="Times New Roman" panose="02020603050405020304" pitchFamily="18" charset="0"/>
                <a:ea typeface="宋体" panose="02010600030101010101" pitchFamily="2" charset="-122"/>
              </a:rPr>
              <a:t>2</a:t>
            </a:r>
            <a:r>
              <a:rPr lang="en-US" altLang="zh-CN" b="0" i="0" u="none" strike="noStrike" baseline="0" dirty="0" smtClean="0">
                <a:latin typeface="Times New Roman" panose="02020603050405020304" pitchFamily="18" charset="0"/>
                <a:ea typeface="宋体" panose="02010600030101010101" pitchFamily="2" charset="-122"/>
              </a:rPr>
              <a:t>. </a:t>
            </a:r>
            <a:r>
              <a:rPr lang="en-US" altLang="zh-CN" b="0" i="0" u="none" strike="noStrike" baseline="0" dirty="0" err="1" smtClean="0">
                <a:latin typeface="Times New Roman" panose="02020603050405020304" pitchFamily="18" charset="0"/>
                <a:ea typeface="宋体" panose="02010600030101010101" pitchFamily="2" charset="-122"/>
              </a:rPr>
              <a:t>FTTx+LAN</a:t>
            </a:r>
            <a:r>
              <a:rPr lang="zh-CN" altLang="en-US" b="0" i="0" u="none" strike="noStrike" baseline="0" dirty="0" smtClean="0">
                <a:latin typeface="Times New Roman" panose="02020603050405020304" pitchFamily="18" charset="0"/>
                <a:ea typeface="宋体" panose="02010600030101010101" pitchFamily="2" charset="-122"/>
              </a:rPr>
              <a:t>方式 </a:t>
            </a:r>
          </a:p>
          <a:p>
            <a:pPr marR="0" lvl="0" rtl="0"/>
            <a:r>
              <a:rPr lang="en-US" altLang="zh-CN" b="0" i="0" u="none" strike="noStrike" baseline="0" dirty="0" smtClean="0">
                <a:latin typeface="Times New Roman" panose="02020603050405020304" pitchFamily="18" charset="0"/>
                <a:ea typeface="宋体" panose="02010600030101010101" pitchFamily="2" charset="-122"/>
              </a:rPr>
              <a:t>3</a:t>
            </a:r>
            <a:r>
              <a:rPr lang="en-US" altLang="zh-CN" b="0" i="0" u="none" strike="noStrike" baseline="0" dirty="0" smtClean="0">
                <a:latin typeface="Times New Roman" panose="02020603050405020304" pitchFamily="18" charset="0"/>
                <a:ea typeface="宋体" panose="02010600030101010101" pitchFamily="2" charset="-122"/>
              </a:rPr>
              <a:t>.</a:t>
            </a:r>
            <a:r>
              <a:rPr lang="zh-CN" altLang="en-US" b="0" i="0" u="none" strike="noStrike" baseline="0" dirty="0" smtClean="0">
                <a:latin typeface="Times New Roman" panose="02020603050405020304" pitchFamily="18" charset="0"/>
                <a:ea typeface="宋体" panose="02010600030101010101" pitchFamily="2" charset="-122"/>
              </a:rPr>
              <a:t> </a:t>
            </a:r>
            <a:r>
              <a:rPr lang="en-US" altLang="zh-CN" b="0" i="0" u="none" strike="noStrike" baseline="0" dirty="0" smtClean="0">
                <a:latin typeface="Times New Roman" panose="02020603050405020304" pitchFamily="18" charset="0"/>
                <a:ea typeface="宋体" panose="02010600030101010101" pitchFamily="2" charset="-122"/>
              </a:rPr>
              <a:t>HFC</a:t>
            </a:r>
            <a:r>
              <a:rPr lang="zh-CN" altLang="en-US" b="0" i="0" u="none" strike="noStrike" baseline="0" dirty="0" smtClean="0">
                <a:latin typeface="Times New Roman" panose="02020603050405020304" pitchFamily="18" charset="0"/>
                <a:ea typeface="宋体" panose="02010600030101010101" pitchFamily="2" charset="-122"/>
              </a:rPr>
              <a:t>方式</a:t>
            </a:r>
          </a:p>
          <a:p>
            <a:pPr marR="0" lvl="0" rtl="0"/>
            <a:r>
              <a:rPr lang="en-US" altLang="zh-CN" b="0" i="0" u="none" strike="noStrike" baseline="0" dirty="0" smtClean="0">
                <a:latin typeface="Times New Roman" panose="02020603050405020304" pitchFamily="18" charset="0"/>
                <a:ea typeface="宋体" panose="02010600030101010101" pitchFamily="2" charset="-122"/>
              </a:rPr>
              <a:t>4</a:t>
            </a:r>
            <a:r>
              <a:rPr lang="en-US" altLang="zh-CN" b="0" i="0" u="none" strike="noStrike" baseline="0" dirty="0" smtClean="0">
                <a:latin typeface="方正书宋简体f."/>
                <a:ea typeface="宋体" panose="02010600030101010101" pitchFamily="2" charset="-122"/>
              </a:rPr>
              <a:t>.</a:t>
            </a:r>
            <a:r>
              <a:rPr lang="zh-CN" altLang="en-US" b="0" i="0" u="none" strike="noStrike" baseline="0" dirty="0" smtClean="0">
                <a:latin typeface="Times New Roman" panose="02020603050405020304" pitchFamily="18" charset="0"/>
                <a:ea typeface="宋体" panose="02010600030101010101" pitchFamily="2" charset="-122"/>
              </a:rPr>
              <a:t> </a:t>
            </a:r>
            <a:r>
              <a:rPr lang="en-US" altLang="zh-CN" b="0" i="0" u="none" strike="noStrike" baseline="0" dirty="0" smtClean="0">
                <a:latin typeface="Times New Roman" panose="02020603050405020304" pitchFamily="18" charset="0"/>
                <a:ea typeface="宋体" panose="02010600030101010101" pitchFamily="2" charset="-122"/>
              </a:rPr>
              <a:t>FTTH</a:t>
            </a:r>
          </a:p>
          <a:p>
            <a:pPr marR="0" lvl="0" rtl="0"/>
            <a:r>
              <a:rPr lang="en-US" altLang="zh-CN" b="0" i="0" u="none" strike="noStrike" baseline="0" dirty="0" smtClean="0">
                <a:latin typeface="Times New Roman" panose="02020603050405020304" pitchFamily="18" charset="0"/>
                <a:ea typeface="宋体" panose="02010600030101010101" pitchFamily="2" charset="-122"/>
              </a:rPr>
              <a:t>5</a:t>
            </a:r>
            <a:r>
              <a:rPr lang="zh-CN" altLang="en-US" b="0" i="0" u="none" strike="noStrike" baseline="0" dirty="0" smtClean="0">
                <a:latin typeface="Times New Roman" panose="02020603050405020304" pitchFamily="18" charset="0"/>
                <a:ea typeface="宋体" panose="02010600030101010101" pitchFamily="2" charset="-122"/>
              </a:rPr>
              <a:t>． </a:t>
            </a:r>
            <a:r>
              <a:rPr lang="en-US" altLang="zh-CN" b="0" i="0" u="none" strike="noStrike" baseline="0" dirty="0" smtClean="0">
                <a:latin typeface="Times New Roman" panose="02020603050405020304" pitchFamily="18" charset="0"/>
                <a:ea typeface="宋体" panose="02010600030101010101" pitchFamily="2" charset="-122"/>
              </a:rPr>
              <a:t>WLAN</a:t>
            </a:r>
            <a:r>
              <a:rPr lang="zh-CN" altLang="en-US" b="0" i="0" u="none" strike="noStrike" baseline="0" dirty="0" smtClean="0">
                <a:latin typeface="Times New Roman" panose="02020603050405020304" pitchFamily="18" charset="0"/>
                <a:ea typeface="宋体" panose="02010600030101010101" pitchFamily="2" charset="-122"/>
              </a:rPr>
              <a:t>方式</a:t>
            </a:r>
            <a:endParaRPr lang="zh-CN" altLang="en-US" b="0" i="0" u="none" strike="noStrike" baseline="0" dirty="0" smtClean="0">
              <a:latin typeface="Times New Roman" panose="02020603050405020304" pitchFamily="18" charset="0"/>
              <a:ea typeface="宋体" panose="02010600030101010101" pitchFamily="2" charset="-122"/>
            </a:endParaRPr>
          </a:p>
        </p:txBody>
      </p:sp>
    </p:spTree>
    <p:extLst>
      <p:ext uri="{BB962C8B-B14F-4D97-AF65-F5344CB8AC3E}">
        <p14:creationId xmlns:p14="http://schemas.microsoft.com/office/powerpoint/2010/main" val="12682914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baseline="0" smtClean="0">
                <a:solidFill>
                  <a:srgbClr val="000000"/>
                </a:solidFill>
                <a:latin typeface="Times New Roman" panose="02020603050405020304" pitchFamily="18" charset="0"/>
                <a:ea typeface="宋体" panose="02010600030101010101" pitchFamily="2" charset="-122"/>
              </a:rPr>
              <a:t>6.2.5 </a:t>
            </a:r>
            <a:r>
              <a:rPr lang="zh-CN" altLang="en-US" b="1" i="0" u="none" strike="noStrike" baseline="0" smtClean="0">
                <a:solidFill>
                  <a:srgbClr val="000000"/>
                </a:solidFill>
                <a:latin typeface="Times New Roman" panose="02020603050405020304" pitchFamily="18" charset="0"/>
                <a:ea typeface="宋体" panose="02010600030101010101" pitchFamily="2" charset="-122"/>
              </a:rPr>
              <a:t> </a:t>
            </a:r>
            <a:r>
              <a:rPr lang="en-US" altLang="zh-CN" b="1" i="0" u="none" strike="noStrike" baseline="0" smtClean="0">
                <a:solidFill>
                  <a:srgbClr val="000000"/>
                </a:solidFill>
                <a:latin typeface="Times New Roman" panose="02020603050405020304" pitchFamily="18" charset="0"/>
                <a:ea typeface="宋体" panose="02010600030101010101" pitchFamily="2" charset="-122"/>
              </a:rPr>
              <a:t>Internet </a:t>
            </a:r>
            <a:r>
              <a:rPr lang="zh-CN" altLang="en-US" b="1" i="0" u="none" strike="noStrike" baseline="0" smtClean="0">
                <a:solidFill>
                  <a:srgbClr val="000000"/>
                </a:solidFill>
                <a:latin typeface="Times New Roman" panose="02020603050405020304" pitchFamily="18" charset="0"/>
                <a:ea typeface="宋体" panose="02010600030101010101" pitchFamily="2" charset="-122"/>
              </a:rPr>
              <a:t>应用</a:t>
            </a:r>
            <a:endParaRPr lang="zh-CN" altLang="en-US" b="1" i="0" u="none" strike="noStrike" baseline="0" smtClean="0">
              <a:solidFill>
                <a:srgbClr val="000000"/>
              </a:solidFill>
              <a:latin typeface="方正书宋简体q."/>
              <a:ea typeface="宋体" panose="02010600030101010101" pitchFamily="2" charset="-122"/>
            </a:endParaRPr>
          </a:p>
        </p:txBody>
      </p:sp>
      <p:sp>
        <p:nvSpPr>
          <p:cNvPr id="3" name="文本占位符 2"/>
          <p:cNvSpPr>
            <a:spLocks noGrp="1"/>
          </p:cNvSpPr>
          <p:nvPr>
            <p:ph type="body" idx="1"/>
          </p:nvPr>
        </p:nvSpPr>
        <p:spPr/>
        <p:txBody>
          <a:bodyPr>
            <a:normAutofit fontScale="92500" lnSpcReduction="10000"/>
          </a:bodyPr>
          <a:lstStyle/>
          <a:p>
            <a:pPr marR="0" lvl="0" rtl="0"/>
            <a:r>
              <a:rPr lang="en-US" altLang="zh-CN" b="1" i="0" u="none" strike="noStrike" baseline="0" dirty="0" smtClean="0">
                <a:latin typeface="Times New Roman" panose="02020603050405020304" pitchFamily="18" charset="0"/>
                <a:ea typeface="宋体" panose="02010600030101010101" pitchFamily="2" charset="-122"/>
              </a:rPr>
              <a:t>1</a:t>
            </a:r>
            <a:r>
              <a:rPr lang="en-US" altLang="zh-CN" b="1" i="0" u="none" strike="noStrike" baseline="0" dirty="0" smtClean="0">
                <a:latin typeface="Times New Roman" panose="02020603050405020304" pitchFamily="18" charset="0"/>
                <a:ea typeface="宋体" panose="02010600030101010101" pitchFamily="2" charset="-122"/>
              </a:rPr>
              <a:t>.</a:t>
            </a:r>
            <a:r>
              <a:rPr lang="zh-CN" altLang="en-US" b="0" i="0" u="none" strike="noStrike" baseline="0" dirty="0" smtClean="0">
                <a:latin typeface="Times New Roman" panose="02020603050405020304" pitchFamily="18" charset="0"/>
                <a:ea typeface="宋体" panose="02010600030101010101" pitchFamily="2" charset="-122"/>
              </a:rPr>
              <a:t>电子邮件服务</a:t>
            </a:r>
          </a:p>
          <a:p>
            <a:pPr marR="0" lvl="0" rtl="0"/>
            <a:r>
              <a:rPr lang="en-US" altLang="zh-CN" b="1" i="0" u="none" strike="noStrike" baseline="0" dirty="0" smtClean="0">
                <a:latin typeface="Times New Roman" panose="02020603050405020304" pitchFamily="18" charset="0"/>
                <a:ea typeface="宋体" panose="02010600030101010101" pitchFamily="2" charset="-122"/>
              </a:rPr>
              <a:t>2</a:t>
            </a:r>
            <a:r>
              <a:rPr lang="en-US" altLang="zh-CN" b="1" i="0" u="none" strike="noStrike" baseline="0" dirty="0" smtClean="0">
                <a:latin typeface="Times New Roman" panose="02020603050405020304" pitchFamily="18" charset="0"/>
                <a:ea typeface="宋体" panose="02010600030101010101" pitchFamily="2" charset="-122"/>
              </a:rPr>
              <a:t>.</a:t>
            </a:r>
            <a:r>
              <a:rPr lang="zh-CN" altLang="en-US" b="1" i="0" u="none" strike="noStrike" baseline="0" dirty="0" smtClean="0">
                <a:latin typeface="Times New Roman" panose="02020603050405020304" pitchFamily="18" charset="0"/>
                <a:ea typeface="宋体" panose="02010600030101010101" pitchFamily="2" charset="-122"/>
              </a:rPr>
              <a:t> </a:t>
            </a:r>
            <a:r>
              <a:rPr lang="zh-CN" altLang="en-US" b="0" i="0" u="none" strike="noStrike" baseline="0" dirty="0" smtClean="0">
                <a:latin typeface="Times New Roman" panose="02020603050405020304" pitchFamily="18" charset="0"/>
                <a:ea typeface="宋体" panose="02010600030101010101" pitchFamily="2" charset="-122"/>
              </a:rPr>
              <a:t>搜索引擎</a:t>
            </a:r>
          </a:p>
          <a:p>
            <a:pPr marR="0" lvl="0" rtl="0"/>
            <a:r>
              <a:rPr lang="en-US" altLang="zh-CN" b="1" i="0" u="none" strike="noStrike" baseline="0" dirty="0" smtClean="0">
                <a:latin typeface="Times New Roman" panose="02020603050405020304" pitchFamily="18" charset="0"/>
                <a:ea typeface="宋体" panose="02010600030101010101" pitchFamily="2" charset="-122"/>
              </a:rPr>
              <a:t>3</a:t>
            </a:r>
            <a:r>
              <a:rPr lang="en-US" altLang="zh-CN" b="1" i="0" u="none" strike="noStrike" baseline="0" dirty="0" smtClean="0">
                <a:latin typeface="Times New Roman" panose="02020603050405020304" pitchFamily="18" charset="0"/>
                <a:ea typeface="宋体" panose="02010600030101010101" pitchFamily="2" charset="-122"/>
              </a:rPr>
              <a:t>.</a:t>
            </a:r>
            <a:r>
              <a:rPr lang="zh-CN" altLang="en-US" b="1" i="0" u="none" strike="noStrike" baseline="0" dirty="0" smtClean="0">
                <a:latin typeface="Times New Roman" panose="02020603050405020304" pitchFamily="18" charset="0"/>
                <a:ea typeface="宋体" panose="02010600030101010101" pitchFamily="2" charset="-122"/>
              </a:rPr>
              <a:t> </a:t>
            </a:r>
            <a:r>
              <a:rPr lang="zh-CN" altLang="en-US" b="0" i="0" u="none" strike="noStrike" baseline="0" dirty="0" smtClean="0">
                <a:latin typeface="Times New Roman" panose="02020603050405020304" pitchFamily="18" charset="0"/>
                <a:ea typeface="宋体" panose="02010600030101010101" pitchFamily="2" charset="-122"/>
              </a:rPr>
              <a:t>即时</a:t>
            </a:r>
            <a:r>
              <a:rPr lang="zh-CN" altLang="en-US" b="0" i="0" u="none" strike="noStrike" baseline="0" dirty="0" smtClean="0">
                <a:latin typeface="Times New Roman" panose="02020603050405020304" pitchFamily="18" charset="0"/>
                <a:ea typeface="宋体" panose="02010600030101010101" pitchFamily="2" charset="-122"/>
              </a:rPr>
              <a:t>通信</a:t>
            </a:r>
            <a:r>
              <a:rPr lang="en-US" altLang="zh-CN" b="1" i="0" u="none" strike="noStrike" baseline="0" dirty="0" smtClean="0">
                <a:latin typeface="Times New Roman" panose="02020603050405020304" pitchFamily="18" charset="0"/>
                <a:ea typeface="宋体" panose="02010600030101010101" pitchFamily="2" charset="-122"/>
              </a:rPr>
              <a:t>4</a:t>
            </a:r>
            <a:r>
              <a:rPr lang="zh-CN" altLang="en-US" b="1" i="0" u="none" strike="noStrike" baseline="0" dirty="0" smtClean="0">
                <a:latin typeface="Times New Roman" panose="02020603050405020304" pitchFamily="18" charset="0"/>
                <a:ea typeface="宋体" panose="02010600030101010101" pitchFamily="2" charset="-122"/>
              </a:rPr>
              <a:t>．</a:t>
            </a:r>
            <a:r>
              <a:rPr lang="zh-CN" altLang="en-US" b="0" i="0" u="none" strike="noStrike" baseline="0" dirty="0" smtClean="0">
                <a:latin typeface="Times New Roman" panose="02020603050405020304" pitchFamily="18" charset="0"/>
                <a:ea typeface="宋体" panose="02010600030101010101" pitchFamily="2" charset="-122"/>
              </a:rPr>
              <a:t>网络音乐和网络视频</a:t>
            </a:r>
          </a:p>
          <a:p>
            <a:pPr marR="0" lvl="2" rtl="0"/>
            <a:r>
              <a:rPr lang="zh-CN" altLang="en-US" b="1" i="0" u="none" strike="noStrike" baseline="0" dirty="0" smtClean="0">
                <a:latin typeface="Cambria" panose="02040503050406030204" pitchFamily="18" charset="0"/>
                <a:ea typeface="宋体" panose="02010600030101010101" pitchFamily="2" charset="-122"/>
              </a:rPr>
              <a:t>（</a:t>
            </a:r>
            <a:r>
              <a:rPr lang="en-US" altLang="zh-CN" b="1" i="0" u="none" strike="noStrike" baseline="0" dirty="0" smtClean="0">
                <a:latin typeface="Cambria" panose="02040503050406030204" pitchFamily="18" charset="0"/>
                <a:ea typeface="宋体" panose="02010600030101010101" pitchFamily="2" charset="-122"/>
              </a:rPr>
              <a:t>1</a:t>
            </a:r>
            <a:r>
              <a:rPr lang="zh-CN" altLang="en-US" b="1" i="0" u="none" strike="noStrike" baseline="0" dirty="0" smtClean="0">
                <a:latin typeface="Cambria" panose="02040503050406030204" pitchFamily="18" charset="0"/>
                <a:ea typeface="宋体" panose="02010600030101010101" pitchFamily="2" charset="-122"/>
              </a:rPr>
              <a:t>）网络音乐：</a:t>
            </a:r>
          </a:p>
          <a:p>
            <a:pPr marR="0" lvl="2" rtl="0"/>
            <a:r>
              <a:rPr lang="zh-CN" altLang="en-US" b="1" i="0" u="none" strike="noStrike" baseline="0" dirty="0" smtClean="0">
                <a:latin typeface="Cambria" panose="02040503050406030204" pitchFamily="18" charset="0"/>
                <a:ea typeface="宋体" panose="02010600030101010101" pitchFamily="2" charset="-122"/>
              </a:rPr>
              <a:t>（</a:t>
            </a:r>
            <a:r>
              <a:rPr lang="en-US" altLang="zh-CN" b="1" i="0" u="none" strike="noStrike" baseline="0" dirty="0" smtClean="0">
                <a:latin typeface="Cambria" panose="02040503050406030204" pitchFamily="18" charset="0"/>
                <a:ea typeface="宋体" panose="02010600030101010101" pitchFamily="2" charset="-122"/>
              </a:rPr>
              <a:t>2</a:t>
            </a:r>
            <a:r>
              <a:rPr lang="zh-CN" altLang="en-US" b="1" i="0" u="none" strike="noStrike" baseline="0" dirty="0" smtClean="0">
                <a:latin typeface="Cambria" panose="02040503050406030204" pitchFamily="18" charset="0"/>
                <a:ea typeface="宋体" panose="02010600030101010101" pitchFamily="2" charset="-122"/>
              </a:rPr>
              <a:t>）视频点播（</a:t>
            </a:r>
            <a:r>
              <a:rPr lang="en-US" altLang="zh-CN" b="1" i="0" u="none" strike="noStrike" baseline="0" dirty="0" smtClean="0">
                <a:latin typeface="Cambria" panose="02040503050406030204" pitchFamily="18" charset="0"/>
                <a:ea typeface="宋体" panose="02010600030101010101" pitchFamily="2" charset="-122"/>
              </a:rPr>
              <a:t>VOD</a:t>
            </a:r>
            <a:r>
              <a:rPr lang="zh-CN" altLang="en-US" b="1" i="0" u="none" strike="noStrike" baseline="0" dirty="0" smtClean="0">
                <a:latin typeface="Cambria" panose="02040503050406030204" pitchFamily="18" charset="0"/>
                <a:ea typeface="宋体" panose="02010600030101010101" pitchFamily="2" charset="-122"/>
              </a:rPr>
              <a:t>）： </a:t>
            </a:r>
          </a:p>
          <a:p>
            <a:pPr marR="0" lvl="0" rtl="0"/>
            <a:r>
              <a:rPr lang="en-US" altLang="zh-CN" b="1" i="0" u="none" strike="noStrike" baseline="0" dirty="0" smtClean="0">
                <a:latin typeface="Times New Roman" panose="02020603050405020304" pitchFamily="18" charset="0"/>
                <a:ea typeface="宋体" panose="02010600030101010101" pitchFamily="2" charset="-122"/>
              </a:rPr>
              <a:t>5</a:t>
            </a:r>
            <a:r>
              <a:rPr lang="zh-CN" altLang="en-US" b="1" i="0" u="none" strike="noStrike" baseline="0" dirty="0" smtClean="0">
                <a:latin typeface="Times New Roman" panose="02020603050405020304" pitchFamily="18" charset="0"/>
                <a:ea typeface="宋体" panose="02010600030101010101" pitchFamily="2" charset="-122"/>
              </a:rPr>
              <a:t>．</a:t>
            </a:r>
            <a:r>
              <a:rPr lang="zh-CN" altLang="en-US" b="0" i="0" u="none" strike="noStrike" baseline="0" dirty="0" smtClean="0">
                <a:latin typeface="Times New Roman" panose="02020603050405020304" pitchFamily="18" charset="0"/>
                <a:ea typeface="宋体" panose="02010600030101010101" pitchFamily="2" charset="-122"/>
              </a:rPr>
              <a:t>文件传输</a:t>
            </a:r>
          </a:p>
          <a:p>
            <a:pPr marR="0" lvl="0" rtl="0"/>
            <a:r>
              <a:rPr lang="en-US" altLang="zh-CN" b="1" i="0" u="none" strike="noStrike" baseline="0" dirty="0" smtClean="0">
                <a:latin typeface="Times New Roman" panose="02020603050405020304" pitchFamily="18" charset="0"/>
                <a:ea typeface="宋体" panose="02010600030101010101" pitchFamily="2" charset="-122"/>
              </a:rPr>
              <a:t>6</a:t>
            </a:r>
            <a:r>
              <a:rPr lang="zh-CN" altLang="en-US" b="1" i="0" u="none" strike="noStrike" baseline="0" dirty="0" smtClean="0">
                <a:latin typeface="Times New Roman" panose="02020603050405020304" pitchFamily="18" charset="0"/>
                <a:ea typeface="宋体" panose="02010600030101010101" pitchFamily="2" charset="-122"/>
              </a:rPr>
              <a:t>．</a:t>
            </a:r>
            <a:r>
              <a:rPr lang="zh-CN" altLang="en-US" b="0" i="0" u="none" strike="noStrike" baseline="0" dirty="0" smtClean="0">
                <a:latin typeface="Times New Roman" panose="02020603050405020304" pitchFamily="18" charset="0"/>
                <a:ea typeface="宋体" panose="02010600030101010101" pitchFamily="2" charset="-122"/>
              </a:rPr>
              <a:t>流媒体</a:t>
            </a:r>
            <a:r>
              <a:rPr lang="zh-CN" altLang="en-US" b="0" i="0" u="none" strike="noStrike" baseline="0" dirty="0" smtClean="0">
                <a:latin typeface="Times New Roman" panose="02020603050405020304" pitchFamily="18" charset="0"/>
                <a:ea typeface="宋体" panose="02010600030101010101" pitchFamily="2" charset="-122"/>
              </a:rPr>
              <a:t>应用</a:t>
            </a:r>
          </a:p>
          <a:p>
            <a:pPr marR="0" lvl="0" rtl="0"/>
            <a:r>
              <a:rPr lang="en-US" altLang="zh-CN" b="1" i="0" u="none" strike="noStrike" baseline="0" dirty="0" smtClean="0">
                <a:latin typeface="Times New Roman" panose="02020603050405020304" pitchFamily="18" charset="0"/>
                <a:ea typeface="宋体" panose="02010600030101010101" pitchFamily="2" charset="-122"/>
              </a:rPr>
              <a:t>7</a:t>
            </a:r>
            <a:r>
              <a:rPr lang="zh-CN" altLang="en-US" b="1" i="0" u="none" strike="noStrike" baseline="0" dirty="0" smtClean="0">
                <a:latin typeface="Times New Roman" panose="02020603050405020304" pitchFamily="18" charset="0"/>
                <a:ea typeface="宋体" panose="02010600030101010101" pitchFamily="2" charset="-122"/>
              </a:rPr>
              <a:t>．</a:t>
            </a:r>
            <a:r>
              <a:rPr lang="zh-CN" altLang="en-US" b="0" i="0" u="none" strike="noStrike" baseline="0" dirty="0" smtClean="0">
                <a:latin typeface="Times New Roman" panose="02020603050405020304" pitchFamily="18" charset="0"/>
                <a:ea typeface="宋体" panose="02010600030101010101" pitchFamily="2" charset="-122"/>
              </a:rPr>
              <a:t>远程登录</a:t>
            </a:r>
            <a:r>
              <a:rPr lang="en-US" altLang="zh-CN" b="0" i="0" u="none" strike="noStrike" baseline="0" dirty="0" smtClean="0">
                <a:latin typeface="Times New Roman" panose="02020603050405020304" pitchFamily="18" charset="0"/>
                <a:ea typeface="宋体" panose="02010600030101010101" pitchFamily="2" charset="-122"/>
              </a:rPr>
              <a:t>Telnet </a:t>
            </a:r>
          </a:p>
          <a:p>
            <a:pPr marR="0" lvl="0" rtl="0"/>
            <a:r>
              <a:rPr lang="en-US" altLang="zh-CN" b="1" i="0" u="none" strike="noStrike" baseline="0" dirty="0" smtClean="0">
                <a:latin typeface="Times New Roman" panose="02020603050405020304" pitchFamily="18" charset="0"/>
                <a:ea typeface="宋体" panose="02010600030101010101" pitchFamily="2" charset="-122"/>
              </a:rPr>
              <a:t>8</a:t>
            </a:r>
            <a:r>
              <a:rPr lang="zh-CN" altLang="en-US" b="1" i="0" u="none" strike="noStrike" baseline="0" dirty="0" smtClean="0">
                <a:latin typeface="Times New Roman" panose="02020603050405020304" pitchFamily="18" charset="0"/>
                <a:ea typeface="宋体" panose="02010600030101010101" pitchFamily="2" charset="-122"/>
              </a:rPr>
              <a:t>．</a:t>
            </a:r>
            <a:r>
              <a:rPr lang="zh-CN" altLang="en-US" b="0" i="0" u="none" strike="noStrike" baseline="0" dirty="0" smtClean="0">
                <a:latin typeface="Times New Roman" panose="02020603050405020304" pitchFamily="18" charset="0"/>
                <a:ea typeface="宋体" panose="02010600030101010101" pitchFamily="2" charset="-122"/>
              </a:rPr>
              <a:t>电子公告牌与微博、微信</a:t>
            </a:r>
          </a:p>
          <a:p>
            <a:pPr marR="0" lvl="0" rtl="0"/>
            <a:r>
              <a:rPr lang="en-US" altLang="zh-CN" b="1" i="0" u="none" strike="noStrike" baseline="0" dirty="0" smtClean="0">
                <a:latin typeface="Times New Roman" panose="02020603050405020304" pitchFamily="18" charset="0"/>
                <a:ea typeface="宋体" panose="02010600030101010101" pitchFamily="2" charset="-122"/>
              </a:rPr>
              <a:t>9</a:t>
            </a:r>
            <a:r>
              <a:rPr lang="en-US" altLang="zh-CN" b="1" i="0" u="none" strike="noStrike" baseline="0" dirty="0" smtClean="0">
                <a:latin typeface="Times New Roman" panose="02020603050405020304" pitchFamily="18" charset="0"/>
                <a:ea typeface="宋体" panose="02010600030101010101" pitchFamily="2" charset="-122"/>
              </a:rPr>
              <a:t>.</a:t>
            </a:r>
            <a:r>
              <a:rPr lang="zh-CN" altLang="en-US" b="1" i="0" u="none" strike="noStrike" baseline="0" dirty="0" smtClean="0">
                <a:latin typeface="Times New Roman" panose="02020603050405020304" pitchFamily="18" charset="0"/>
                <a:ea typeface="宋体" panose="02010600030101010101" pitchFamily="2" charset="-122"/>
              </a:rPr>
              <a:t> </a:t>
            </a:r>
            <a:r>
              <a:rPr lang="zh-CN" altLang="en-US" b="0" i="0" u="none" strike="noStrike" baseline="0" dirty="0" smtClean="0">
                <a:latin typeface="Times New Roman" panose="02020603050405020304" pitchFamily="18" charset="0"/>
                <a:ea typeface="宋体" panose="02010600030101010101" pitchFamily="2" charset="-122"/>
              </a:rPr>
              <a:t>其他</a:t>
            </a:r>
            <a:r>
              <a:rPr lang="zh-CN" altLang="en-US" b="0" i="0" u="none" strike="noStrike" baseline="0" dirty="0" smtClean="0">
                <a:latin typeface="Times New Roman" panose="02020603050405020304" pitchFamily="18" charset="0"/>
                <a:ea typeface="宋体" panose="02010600030101010101" pitchFamily="2" charset="-122"/>
              </a:rPr>
              <a:t>服务</a:t>
            </a:r>
            <a:endParaRPr lang="zh-CN" altLang="en-US" b="0" i="0" u="none" strike="noStrike" baseline="0" dirty="0" smtClean="0">
              <a:latin typeface="Times New Roman" panose="02020603050405020304" pitchFamily="18" charset="0"/>
              <a:ea typeface="宋体" panose="02010600030101010101" pitchFamily="2" charset="-122"/>
            </a:endParaRPr>
          </a:p>
        </p:txBody>
      </p:sp>
    </p:spTree>
    <p:extLst>
      <p:ext uri="{BB962C8B-B14F-4D97-AF65-F5344CB8AC3E}">
        <p14:creationId xmlns:p14="http://schemas.microsoft.com/office/powerpoint/2010/main" val="14534607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baseline="0" smtClean="0">
                <a:solidFill>
                  <a:srgbClr val="000000"/>
                </a:solidFill>
                <a:latin typeface="Times New Roman" panose="02020603050405020304" pitchFamily="18" charset="0"/>
                <a:ea typeface="宋体" panose="02010600030101010101" pitchFamily="2" charset="-122"/>
              </a:rPr>
              <a:t>6.3 </a:t>
            </a:r>
            <a:r>
              <a:rPr lang="zh-CN" altLang="en-US" b="1" i="0" u="none" strike="noStrike" baseline="0" smtClean="0">
                <a:solidFill>
                  <a:srgbClr val="000000"/>
                </a:solidFill>
                <a:latin typeface="Times New Roman" panose="02020603050405020304" pitchFamily="18" charset="0"/>
                <a:ea typeface="宋体" panose="02010600030101010101" pitchFamily="2" charset="-122"/>
              </a:rPr>
              <a:t>网页的基本概念</a:t>
            </a:r>
          </a:p>
        </p:txBody>
      </p:sp>
      <p:sp>
        <p:nvSpPr>
          <p:cNvPr id="3" name="文本占位符 2"/>
          <p:cNvSpPr>
            <a:spLocks noGrp="1"/>
          </p:cNvSpPr>
          <p:nvPr>
            <p:ph type="body" idx="1"/>
          </p:nvPr>
        </p:nvSpPr>
        <p:spPr>
          <a:xfrm>
            <a:off x="1097280" y="1845734"/>
            <a:ext cx="10058400" cy="4431498"/>
          </a:xfrm>
        </p:spPr>
        <p:txBody>
          <a:bodyPr>
            <a:normAutofit fontScale="92500" lnSpcReduction="20000"/>
          </a:bodyPr>
          <a:lstStyle/>
          <a:p>
            <a:pPr marR="0" lvl="0" rtl="0"/>
            <a:r>
              <a:rPr lang="en-US" altLang="zh-CN" b="0" i="0" u="none" strike="noStrike" baseline="0" dirty="0" smtClean="0">
                <a:latin typeface="Times New Roman" panose="02020603050405020304" pitchFamily="18" charset="0"/>
                <a:ea typeface="宋体" panose="02010600030101010101" pitchFamily="2" charset="-122"/>
              </a:rPr>
              <a:t>6.3.1</a:t>
            </a:r>
            <a:r>
              <a:rPr lang="zh-CN" altLang="en-US" b="0" i="0" u="none" strike="noStrike" baseline="0" dirty="0" smtClean="0">
                <a:latin typeface="Times New Roman" panose="02020603050405020304" pitchFamily="18" charset="0"/>
                <a:ea typeface="宋体" panose="02010600030101010101" pitchFamily="2" charset="-122"/>
              </a:rPr>
              <a:t> 网站</a:t>
            </a:r>
          </a:p>
          <a:p>
            <a:pPr marR="0" lvl="0" rtl="0"/>
            <a:r>
              <a:rPr lang="en-US" altLang="zh-CN" b="0" i="0" u="none" strike="noStrike" baseline="0" dirty="0" smtClean="0">
                <a:latin typeface="Times New Roman" panose="02020603050405020304" pitchFamily="18" charset="0"/>
                <a:ea typeface="宋体" panose="02010600030101010101" pitchFamily="2" charset="-122"/>
              </a:rPr>
              <a:t>6.3.2</a:t>
            </a:r>
            <a:r>
              <a:rPr lang="zh-CN" altLang="en-US" b="0" i="0" u="none" strike="noStrike" baseline="0" dirty="0" smtClean="0">
                <a:latin typeface="Times New Roman" panose="02020603050405020304" pitchFamily="18" charset="0"/>
                <a:ea typeface="宋体" panose="02010600030101010101" pitchFamily="2" charset="-122"/>
              </a:rPr>
              <a:t> </a:t>
            </a:r>
            <a:r>
              <a:rPr lang="zh-CN" altLang="en-US" b="0" i="0" u="none" strike="noStrike" baseline="0" dirty="0" smtClean="0">
                <a:latin typeface="Times New Roman" panose="02020603050405020304" pitchFamily="18" charset="0"/>
                <a:ea typeface="宋体" panose="02010600030101010101" pitchFamily="2" charset="-122"/>
              </a:rPr>
              <a:t>服务器与浏览器</a:t>
            </a:r>
          </a:p>
          <a:p>
            <a:pPr marR="0" lvl="0" rtl="0"/>
            <a:r>
              <a:rPr lang="en-US" altLang="zh-CN" b="0" i="0" u="none" strike="noStrike" baseline="0" dirty="0" smtClean="0">
                <a:latin typeface="Times New Roman" panose="02020603050405020304" pitchFamily="18" charset="0"/>
                <a:ea typeface="宋体" panose="02010600030101010101" pitchFamily="2" charset="-122"/>
              </a:rPr>
              <a:t>6.3.3 </a:t>
            </a:r>
            <a:r>
              <a:rPr lang="zh-CN" altLang="en-US" b="0" i="0" u="none" strike="noStrike" baseline="0" dirty="0" smtClean="0">
                <a:latin typeface="Times New Roman" panose="02020603050405020304" pitchFamily="18" charset="0"/>
                <a:ea typeface="宋体" panose="02010600030101010101" pitchFamily="2" charset="-122"/>
              </a:rPr>
              <a:t>网页</a:t>
            </a:r>
          </a:p>
          <a:p>
            <a:pPr marR="0" lvl="1" rtl="0"/>
            <a:r>
              <a:rPr lang="en-US" altLang="zh-CN" b="1" i="0" u="none" strike="noStrike" baseline="0" dirty="0" smtClean="0">
                <a:latin typeface="Tahoma" panose="020B0604030504040204" pitchFamily="34" charset="0"/>
                <a:ea typeface="微软雅黑" panose="020B0503020204020204" pitchFamily="34" charset="-122"/>
              </a:rPr>
              <a:t>1</a:t>
            </a:r>
            <a:r>
              <a:rPr lang="en-US" altLang="zh-CN" b="1" i="0" u="none" strike="noStrike" baseline="0" dirty="0" smtClean="0">
                <a:latin typeface="Tahoma" panose="020B0604030504040204" pitchFamily="34" charset="0"/>
                <a:ea typeface="微软雅黑" panose="020B0503020204020204" pitchFamily="34" charset="-122"/>
              </a:rPr>
              <a:t>. </a:t>
            </a:r>
            <a:r>
              <a:rPr lang="zh-CN" altLang="en-US" b="1" i="0" u="none" strike="noStrike" baseline="0" dirty="0" smtClean="0">
                <a:latin typeface="Tahoma" panose="020B0604030504040204" pitchFamily="34" charset="0"/>
                <a:ea typeface="微软雅黑" panose="020B0503020204020204" pitchFamily="34" charset="-122"/>
              </a:rPr>
              <a:t>网页</a:t>
            </a:r>
            <a:r>
              <a:rPr lang="zh-CN" altLang="en-US" b="1" i="0" u="none" strike="noStrike" baseline="0" dirty="0" smtClean="0">
                <a:latin typeface="Tahoma" panose="020B0604030504040204" pitchFamily="34" charset="0"/>
                <a:ea typeface="微软雅黑" panose="020B0503020204020204" pitchFamily="34" charset="-122"/>
              </a:rPr>
              <a:t>内容</a:t>
            </a:r>
            <a:endParaRPr lang="en-US" altLang="zh-CN" b="1" i="0" u="none" strike="noStrike" baseline="0" dirty="0" smtClean="0">
              <a:latin typeface="Tahoma" panose="020B0604030504040204" pitchFamily="34" charset="0"/>
              <a:ea typeface="微软雅黑" panose="020B0503020204020204" pitchFamily="34" charset="-122"/>
            </a:endParaRPr>
          </a:p>
          <a:p>
            <a:pPr marR="0" lvl="2" rtl="0"/>
            <a:r>
              <a:rPr lang="zh-CN" altLang="en-US" b="1" i="0" u="none" strike="noStrike" baseline="0" dirty="0" smtClean="0">
                <a:latin typeface="Cambria" panose="02040503050406030204" pitchFamily="18" charset="0"/>
                <a:ea typeface="宋体" panose="02010600030101010101" pitchFamily="2" charset="-122"/>
              </a:rPr>
              <a:t>（</a:t>
            </a:r>
            <a:r>
              <a:rPr lang="en-US" altLang="zh-CN" b="1" i="0" u="none" strike="noStrike" baseline="0" dirty="0" smtClean="0">
                <a:latin typeface="Cambria" panose="02040503050406030204" pitchFamily="18" charset="0"/>
                <a:ea typeface="宋体" panose="02010600030101010101" pitchFamily="2" charset="-122"/>
              </a:rPr>
              <a:t>1</a:t>
            </a:r>
            <a:r>
              <a:rPr lang="zh-CN" altLang="en-US" b="1" i="0" u="none" strike="noStrike" baseline="0" dirty="0" smtClean="0">
                <a:latin typeface="Cambria" panose="02040503050406030204" pitchFamily="18" charset="0"/>
                <a:ea typeface="宋体" panose="02010600030101010101" pitchFamily="2" charset="-122"/>
              </a:rPr>
              <a:t>）文字：</a:t>
            </a:r>
          </a:p>
          <a:p>
            <a:pPr marR="0" lvl="2" rtl="0"/>
            <a:r>
              <a:rPr lang="zh-CN" altLang="en-US" b="1" i="0" u="none" strike="noStrike" baseline="0" dirty="0" smtClean="0">
                <a:latin typeface="Cambria" panose="02040503050406030204" pitchFamily="18" charset="0"/>
                <a:ea typeface="宋体" panose="02010600030101010101" pitchFamily="2" charset="-122"/>
              </a:rPr>
              <a:t>（</a:t>
            </a:r>
            <a:r>
              <a:rPr lang="en-US" altLang="zh-CN" b="1" i="0" u="none" strike="noStrike" baseline="0" dirty="0" smtClean="0">
                <a:latin typeface="Cambria" panose="02040503050406030204" pitchFamily="18" charset="0"/>
                <a:ea typeface="宋体" panose="02010600030101010101" pitchFamily="2" charset="-122"/>
              </a:rPr>
              <a:t>2</a:t>
            </a:r>
            <a:r>
              <a:rPr lang="zh-CN" altLang="en-US" b="1" i="0" u="none" strike="noStrike" baseline="0" dirty="0" smtClean="0">
                <a:latin typeface="Cambria" panose="02040503050406030204" pitchFamily="18" charset="0"/>
                <a:ea typeface="宋体" panose="02010600030101010101" pitchFamily="2" charset="-122"/>
              </a:rPr>
              <a:t>）图片：</a:t>
            </a:r>
          </a:p>
          <a:p>
            <a:pPr marR="0" lvl="2" rtl="0"/>
            <a:r>
              <a:rPr lang="zh-CN" altLang="en-US" b="1" i="0" u="none" strike="noStrike" baseline="0" dirty="0" smtClean="0">
                <a:latin typeface="Cambria" panose="02040503050406030204" pitchFamily="18" charset="0"/>
                <a:ea typeface="宋体" panose="02010600030101010101" pitchFamily="2" charset="-122"/>
              </a:rPr>
              <a:t>（</a:t>
            </a:r>
            <a:r>
              <a:rPr lang="en-US" altLang="zh-CN" b="1" i="0" u="none" strike="noStrike" baseline="0" dirty="0" smtClean="0">
                <a:latin typeface="Cambria" panose="02040503050406030204" pitchFamily="18" charset="0"/>
                <a:ea typeface="宋体" panose="02010600030101010101" pitchFamily="2" charset="-122"/>
              </a:rPr>
              <a:t>3</a:t>
            </a:r>
            <a:r>
              <a:rPr lang="zh-CN" altLang="en-US" b="1" i="0" u="none" strike="noStrike" baseline="0" dirty="0" smtClean="0">
                <a:latin typeface="Cambria" panose="02040503050406030204" pitchFamily="18" charset="0"/>
                <a:ea typeface="宋体" panose="02010600030101010101" pitchFamily="2" charset="-122"/>
              </a:rPr>
              <a:t>）动画：</a:t>
            </a:r>
          </a:p>
          <a:p>
            <a:pPr marR="0" lvl="2" rtl="0"/>
            <a:r>
              <a:rPr lang="zh-CN" altLang="en-US" b="1" i="0" u="none" strike="noStrike" baseline="0" dirty="0" smtClean="0">
                <a:latin typeface="Cambria" panose="02040503050406030204" pitchFamily="18" charset="0"/>
                <a:ea typeface="宋体" panose="02010600030101010101" pitchFamily="2" charset="-122"/>
              </a:rPr>
              <a:t>（</a:t>
            </a:r>
            <a:r>
              <a:rPr lang="en-US" altLang="zh-CN" b="1" i="0" u="none" strike="noStrike" baseline="0" dirty="0" smtClean="0">
                <a:latin typeface="Cambria" panose="02040503050406030204" pitchFamily="18" charset="0"/>
                <a:ea typeface="宋体" panose="02010600030101010101" pitchFamily="2" charset="-122"/>
              </a:rPr>
              <a:t>4</a:t>
            </a:r>
            <a:r>
              <a:rPr lang="zh-CN" altLang="en-US" b="1" i="0" u="none" strike="noStrike" baseline="0" dirty="0" smtClean="0">
                <a:latin typeface="Cambria" panose="02040503050406030204" pitchFamily="18" charset="0"/>
                <a:ea typeface="宋体" panose="02010600030101010101" pitchFamily="2" charset="-122"/>
              </a:rPr>
              <a:t>）超链接：</a:t>
            </a:r>
          </a:p>
          <a:p>
            <a:pPr marR="0" lvl="2" rtl="0"/>
            <a:r>
              <a:rPr lang="zh-CN" altLang="en-US" b="1" i="0" u="none" strike="noStrike" baseline="0" dirty="0" smtClean="0">
                <a:latin typeface="Cambria" panose="02040503050406030204" pitchFamily="18" charset="0"/>
                <a:ea typeface="宋体" panose="02010600030101010101" pitchFamily="2" charset="-122"/>
              </a:rPr>
              <a:t>（</a:t>
            </a:r>
            <a:r>
              <a:rPr lang="en-US" altLang="zh-CN" b="1" i="0" u="none" strike="noStrike" baseline="0" dirty="0" smtClean="0">
                <a:latin typeface="Cambria" panose="02040503050406030204" pitchFamily="18" charset="0"/>
                <a:ea typeface="宋体" panose="02010600030101010101" pitchFamily="2" charset="-122"/>
              </a:rPr>
              <a:t>5</a:t>
            </a:r>
            <a:r>
              <a:rPr lang="zh-CN" altLang="en-US" b="1" i="0" u="none" strike="noStrike" baseline="0" dirty="0" smtClean="0">
                <a:latin typeface="Cambria" panose="02040503050406030204" pitchFamily="18" charset="0"/>
                <a:ea typeface="宋体" panose="02010600030101010101" pitchFamily="2" charset="-122"/>
              </a:rPr>
              <a:t>）特殊组件：</a:t>
            </a:r>
          </a:p>
          <a:p>
            <a:pPr marR="0" lvl="1" rtl="0"/>
            <a:r>
              <a:rPr lang="en-US" altLang="zh-CN" b="1" i="0" u="none" strike="noStrike" baseline="0" dirty="0" smtClean="0">
                <a:latin typeface="Tahoma" panose="020B0604030504040204" pitchFamily="34" charset="0"/>
                <a:ea typeface="微软雅黑" panose="020B0503020204020204" pitchFamily="34" charset="-122"/>
              </a:rPr>
              <a:t>2</a:t>
            </a:r>
            <a:r>
              <a:rPr lang="en-US" altLang="zh-CN" b="1" i="0" u="none" strike="noStrike" baseline="0" dirty="0" smtClean="0">
                <a:latin typeface="Tahoma" panose="020B0604030504040204" pitchFamily="34" charset="0"/>
                <a:ea typeface="微软雅黑" panose="020B0503020204020204" pitchFamily="34" charset="-122"/>
              </a:rPr>
              <a:t>. </a:t>
            </a:r>
            <a:r>
              <a:rPr lang="zh-CN" altLang="en-US" b="1" i="0" u="none" strike="noStrike" baseline="0" dirty="0" smtClean="0">
                <a:latin typeface="Tahoma" panose="020B0604030504040204" pitchFamily="34" charset="0"/>
                <a:ea typeface="微软雅黑" panose="020B0503020204020204" pitchFamily="34" charset="-122"/>
              </a:rPr>
              <a:t>静态网页和动态网页</a:t>
            </a:r>
          </a:p>
          <a:p>
            <a:pPr marR="0" lvl="2" rtl="0"/>
            <a:r>
              <a:rPr lang="zh-CN" altLang="en-US" b="1" i="0" u="none" strike="noStrike" baseline="0" dirty="0" smtClean="0">
                <a:latin typeface="Cambria" panose="02040503050406030204" pitchFamily="18" charset="0"/>
                <a:ea typeface="宋体" panose="02010600030101010101" pitchFamily="2" charset="-122"/>
              </a:rPr>
              <a:t>（</a:t>
            </a:r>
            <a:r>
              <a:rPr lang="en-US" altLang="zh-CN" b="1" i="0" u="none" strike="noStrike" baseline="0" dirty="0" smtClean="0">
                <a:latin typeface="Cambria" panose="02040503050406030204" pitchFamily="18" charset="0"/>
                <a:ea typeface="宋体" panose="02010600030101010101" pitchFamily="2" charset="-122"/>
              </a:rPr>
              <a:t>1</a:t>
            </a:r>
            <a:r>
              <a:rPr lang="zh-CN" altLang="en-US" b="1" i="0" u="none" strike="noStrike" baseline="0" dirty="0" smtClean="0">
                <a:latin typeface="Cambria" panose="02040503050406030204" pitchFamily="18" charset="0"/>
                <a:ea typeface="宋体" panose="02010600030101010101" pitchFamily="2" charset="-122"/>
              </a:rPr>
              <a:t>）静态网页：</a:t>
            </a:r>
          </a:p>
          <a:p>
            <a:pPr marR="0" lvl="2" rtl="0"/>
            <a:r>
              <a:rPr lang="zh-CN" altLang="en-US" b="1" i="0" u="none" strike="noStrike" baseline="0" dirty="0" smtClean="0">
                <a:latin typeface="Cambria" panose="02040503050406030204" pitchFamily="18" charset="0"/>
                <a:ea typeface="宋体" panose="02010600030101010101" pitchFamily="2" charset="-122"/>
              </a:rPr>
              <a:t>（</a:t>
            </a:r>
            <a:r>
              <a:rPr lang="en-US" altLang="zh-CN" b="1" i="0" u="none" strike="noStrike" baseline="0" dirty="0" smtClean="0">
                <a:latin typeface="Cambria" panose="02040503050406030204" pitchFamily="18" charset="0"/>
                <a:ea typeface="宋体" panose="02010600030101010101" pitchFamily="2" charset="-122"/>
              </a:rPr>
              <a:t>2</a:t>
            </a:r>
            <a:r>
              <a:rPr lang="zh-CN" altLang="en-US" b="1" i="0" u="none" strike="noStrike" baseline="0" dirty="0" smtClean="0">
                <a:latin typeface="Cambria" panose="02040503050406030204" pitchFamily="18" charset="0"/>
                <a:ea typeface="宋体" panose="02010600030101010101" pitchFamily="2" charset="-122"/>
              </a:rPr>
              <a:t>）动态网页</a:t>
            </a:r>
            <a:r>
              <a:rPr lang="zh-CN" altLang="en-US" b="1" i="0" u="none" strike="noStrike" baseline="0" dirty="0" smtClean="0">
                <a:latin typeface="Cambria" panose="02040503050406030204" pitchFamily="18" charset="0"/>
                <a:ea typeface="宋体" panose="02010600030101010101" pitchFamily="2" charset="-122"/>
              </a:rPr>
              <a:t>：</a:t>
            </a:r>
            <a:endParaRPr lang="zh-CN" altLang="en-US" b="1" i="0" u="none" strike="noStrike" baseline="0" dirty="0" smtClean="0">
              <a:latin typeface="Cambria" panose="02040503050406030204" pitchFamily="18" charset="0"/>
              <a:ea typeface="宋体" panose="02010600030101010101" pitchFamily="2" charset="-122"/>
            </a:endParaRPr>
          </a:p>
        </p:txBody>
      </p:sp>
    </p:spTree>
    <p:extLst>
      <p:ext uri="{BB962C8B-B14F-4D97-AF65-F5344CB8AC3E}">
        <p14:creationId xmlns:p14="http://schemas.microsoft.com/office/powerpoint/2010/main" val="21740924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baseline="0" smtClean="0">
                <a:solidFill>
                  <a:srgbClr val="000000"/>
                </a:solidFill>
                <a:latin typeface="Times New Roman" panose="02020603050405020304" pitchFamily="18" charset="0"/>
                <a:ea typeface="宋体" panose="02010600030101010101" pitchFamily="2" charset="-122"/>
              </a:rPr>
              <a:t>6.4</a:t>
            </a:r>
            <a:r>
              <a:rPr lang="zh-CN" altLang="en-US" b="1" i="0" u="none" strike="noStrike" baseline="0" smtClean="0">
                <a:solidFill>
                  <a:srgbClr val="000000"/>
                </a:solidFill>
                <a:latin typeface="Times New Roman" panose="02020603050405020304" pitchFamily="18" charset="0"/>
                <a:ea typeface="宋体" panose="02010600030101010101" pitchFamily="2" charset="-122"/>
              </a:rPr>
              <a:t> 网页制作</a:t>
            </a:r>
            <a:endParaRPr lang="zh-CN" altLang="en-US" b="1" i="0" u="none" strike="noStrike" baseline="0" smtClean="0">
              <a:solidFill>
                <a:srgbClr val="000000"/>
              </a:solidFill>
              <a:latin typeface="方正书宋简体" panose="02000000000000000000" pitchFamily="2" charset="-122"/>
              <a:ea typeface="方正书宋简体" panose="02000000000000000000" pitchFamily="2" charset="-122"/>
            </a:endParaRPr>
          </a:p>
        </p:txBody>
      </p:sp>
      <p:sp>
        <p:nvSpPr>
          <p:cNvPr id="3" name="文本占位符 2"/>
          <p:cNvSpPr>
            <a:spLocks noGrp="1"/>
          </p:cNvSpPr>
          <p:nvPr>
            <p:ph type="body" idx="1"/>
          </p:nvPr>
        </p:nvSpPr>
        <p:spPr/>
        <p:txBody>
          <a:bodyPr>
            <a:normAutofit/>
          </a:bodyPr>
          <a:lstStyle/>
          <a:p>
            <a:pPr marR="0" lvl="0" rtl="0"/>
            <a:r>
              <a:rPr lang="en-US" altLang="zh-CN" b="0" i="0" u="none" strike="noStrike" baseline="0" dirty="0" smtClean="0">
                <a:latin typeface="Times New Roman" panose="02020603050405020304" pitchFamily="18" charset="0"/>
                <a:ea typeface="宋体" panose="02010600030101010101" pitchFamily="2" charset="-122"/>
              </a:rPr>
              <a:t>6.4.1</a:t>
            </a:r>
            <a:r>
              <a:rPr lang="zh-CN" altLang="en-US" b="0" i="0" u="none" strike="noStrike" baseline="0" dirty="0" smtClean="0">
                <a:latin typeface="Times New Roman" panose="02020603050405020304" pitchFamily="18" charset="0"/>
                <a:ea typeface="宋体" panose="02010600030101010101" pitchFamily="2" charset="-122"/>
              </a:rPr>
              <a:t> 网页制作工具</a:t>
            </a:r>
          </a:p>
          <a:p>
            <a:pPr marR="0" lvl="0" rtl="0"/>
            <a:r>
              <a:rPr lang="en-US" altLang="zh-CN" b="0" i="0" u="none" strike="noStrike" baseline="0" dirty="0" smtClean="0">
                <a:latin typeface="Times New Roman" panose="02020603050405020304" pitchFamily="18" charset="0"/>
                <a:ea typeface="宋体" panose="02010600030101010101" pitchFamily="2" charset="-122"/>
              </a:rPr>
              <a:t>6.4.2</a:t>
            </a:r>
            <a:r>
              <a:rPr lang="zh-CN" altLang="en-US" b="0" i="0" u="none" strike="noStrike" baseline="0" dirty="0" smtClean="0">
                <a:latin typeface="Times New Roman" panose="02020603050405020304" pitchFamily="18" charset="0"/>
                <a:ea typeface="宋体" panose="02010600030101010101" pitchFamily="2" charset="-122"/>
              </a:rPr>
              <a:t> </a:t>
            </a:r>
            <a:r>
              <a:rPr lang="zh-CN" altLang="en-US" b="0" i="0" u="none" strike="noStrike" baseline="0" dirty="0" smtClean="0">
                <a:latin typeface="Times New Roman" panose="02020603050405020304" pitchFamily="18" charset="0"/>
                <a:ea typeface="宋体" panose="02010600030101010101" pitchFamily="2" charset="-122"/>
              </a:rPr>
              <a:t>网页设计的相关计算机语言</a:t>
            </a:r>
          </a:p>
          <a:p>
            <a:pPr marR="0" lvl="1" rtl="0"/>
            <a:r>
              <a:rPr lang="en-US" altLang="zh-CN" b="1" i="0" u="none" strike="noStrike" baseline="0" dirty="0" smtClean="0">
                <a:latin typeface="Tahoma" panose="020B0604030504040204" pitchFamily="34" charset="0"/>
                <a:ea typeface="微软雅黑" panose="020B0503020204020204" pitchFamily="34" charset="-122"/>
              </a:rPr>
              <a:t>1. HTML </a:t>
            </a:r>
          </a:p>
          <a:p>
            <a:pPr marR="0" lvl="1" rtl="0"/>
            <a:r>
              <a:rPr lang="en-US" altLang="zh-CN" b="1" i="0" u="none" strike="noStrike" baseline="0" dirty="0" smtClean="0">
                <a:latin typeface="Tahoma" panose="020B0604030504040204" pitchFamily="34" charset="0"/>
                <a:ea typeface="微软雅黑" panose="020B0503020204020204" pitchFamily="34" charset="-122"/>
              </a:rPr>
              <a:t>2</a:t>
            </a:r>
            <a:r>
              <a:rPr lang="en-US" altLang="zh-CN" b="1" i="0" u="none" strike="noStrike" baseline="0" dirty="0" smtClean="0">
                <a:latin typeface="Tahoma" panose="020B0604030504040204" pitchFamily="34" charset="0"/>
                <a:ea typeface="微软雅黑" panose="020B0503020204020204" pitchFamily="34" charset="-122"/>
              </a:rPr>
              <a:t>. XML </a:t>
            </a:r>
          </a:p>
          <a:p>
            <a:pPr marR="0" lvl="1" rtl="0"/>
            <a:r>
              <a:rPr lang="en-US" altLang="zh-CN" b="1" i="0" u="none" strike="noStrike" baseline="0" dirty="0" smtClean="0">
                <a:latin typeface="Tahoma" panose="020B0604030504040204" pitchFamily="34" charset="0"/>
                <a:ea typeface="微软雅黑" panose="020B0503020204020204" pitchFamily="34" charset="-122"/>
              </a:rPr>
              <a:t>3</a:t>
            </a:r>
            <a:r>
              <a:rPr lang="en-US" altLang="zh-CN" b="1" i="0" u="none" strike="noStrike" baseline="0" dirty="0" smtClean="0">
                <a:latin typeface="Tahoma" panose="020B0604030504040204" pitchFamily="34" charset="0"/>
                <a:ea typeface="微软雅黑" panose="020B0503020204020204" pitchFamily="34" charset="-122"/>
              </a:rPr>
              <a:t>. CSS </a:t>
            </a:r>
          </a:p>
          <a:p>
            <a:pPr marR="0" lvl="1" rtl="0"/>
            <a:r>
              <a:rPr lang="en-US" altLang="zh-CN" b="1" i="0" u="none" strike="noStrike" baseline="0" dirty="0" smtClean="0">
                <a:latin typeface="Tahoma" panose="020B0604030504040204" pitchFamily="34" charset="0"/>
                <a:ea typeface="微软雅黑" panose="020B0503020204020204" pitchFamily="34" charset="-122"/>
              </a:rPr>
              <a:t>4</a:t>
            </a:r>
            <a:r>
              <a:rPr lang="en-US" altLang="zh-CN" b="1" i="0" u="none" strike="noStrike" baseline="0" dirty="0" smtClean="0">
                <a:latin typeface="Tahoma" panose="020B0604030504040204" pitchFamily="34" charset="0"/>
                <a:ea typeface="微软雅黑" panose="020B0503020204020204" pitchFamily="34" charset="-122"/>
              </a:rPr>
              <a:t>.</a:t>
            </a:r>
            <a:r>
              <a:rPr lang="zh-CN" altLang="en-US" b="1" i="0" u="none" strike="noStrike" baseline="0" dirty="0" smtClean="0">
                <a:latin typeface="Tahoma" panose="020B0604030504040204" pitchFamily="34" charset="0"/>
                <a:ea typeface="微软雅黑" panose="020B0503020204020204" pitchFamily="34" charset="-122"/>
              </a:rPr>
              <a:t> </a:t>
            </a:r>
            <a:r>
              <a:rPr lang="en-US" altLang="zh-CN" b="1" i="0" u="none" strike="noStrike" baseline="0" dirty="0" smtClean="0">
                <a:latin typeface="Tahoma" panose="020B0604030504040204" pitchFamily="34" charset="0"/>
                <a:ea typeface="微软雅黑" panose="020B0503020204020204" pitchFamily="34" charset="-122"/>
              </a:rPr>
              <a:t>DHTML </a:t>
            </a:r>
          </a:p>
          <a:p>
            <a:pPr marR="0" lvl="1" rtl="0"/>
            <a:r>
              <a:rPr lang="en-US" altLang="zh-CN" b="1" i="0" u="none" strike="noStrike" baseline="0" dirty="0" smtClean="0">
                <a:latin typeface="Tahoma" panose="020B0604030504040204" pitchFamily="34" charset="0"/>
                <a:ea typeface="微软雅黑" panose="020B0503020204020204" pitchFamily="34" charset="-122"/>
              </a:rPr>
              <a:t>5</a:t>
            </a:r>
            <a:r>
              <a:rPr lang="en-US" altLang="zh-CN" b="1" i="0" u="none" strike="noStrike" baseline="0" dirty="0" smtClean="0">
                <a:latin typeface="Tahoma" panose="020B0604030504040204" pitchFamily="34" charset="0"/>
                <a:ea typeface="微软雅黑" panose="020B0503020204020204" pitchFamily="34" charset="-122"/>
              </a:rPr>
              <a:t>. HTML5</a:t>
            </a:r>
          </a:p>
          <a:p>
            <a:pPr marR="0" lvl="1" rtl="0"/>
            <a:r>
              <a:rPr lang="en-US" altLang="zh-CN" b="1" i="0" u="none" strike="noStrike" baseline="0" dirty="0" smtClean="0">
                <a:latin typeface="Tahoma" panose="020B0604030504040204" pitchFamily="34" charset="0"/>
                <a:ea typeface="微软雅黑" panose="020B0503020204020204" pitchFamily="34" charset="-122"/>
              </a:rPr>
              <a:t>6</a:t>
            </a:r>
            <a:r>
              <a:rPr lang="en-US" altLang="zh-CN" b="1" i="0" u="none" strike="noStrike" baseline="0" dirty="0" smtClean="0">
                <a:latin typeface="Tahoma" panose="020B0604030504040204" pitchFamily="34" charset="0"/>
                <a:ea typeface="微软雅黑" panose="020B0503020204020204" pitchFamily="34" charset="-122"/>
              </a:rPr>
              <a:t>. </a:t>
            </a:r>
            <a:r>
              <a:rPr lang="zh-CN" altLang="en-US" b="1" i="0" u="none" strike="noStrike" baseline="0" dirty="0" smtClean="0">
                <a:latin typeface="Tahoma" panose="020B0604030504040204" pitchFamily="34" charset="0"/>
                <a:ea typeface="微软雅黑" panose="020B0503020204020204" pitchFamily="34" charset="-122"/>
              </a:rPr>
              <a:t>脚本</a:t>
            </a:r>
            <a:r>
              <a:rPr lang="zh-CN" altLang="en-US" b="1" i="0" u="none" strike="noStrike" baseline="0" dirty="0" smtClean="0">
                <a:latin typeface="Tahoma" panose="020B0604030504040204" pitchFamily="34" charset="0"/>
                <a:ea typeface="微软雅黑" panose="020B0503020204020204" pitchFamily="34" charset="-122"/>
              </a:rPr>
              <a:t>语言</a:t>
            </a:r>
            <a:endParaRPr lang="zh-CN" altLang="en-US" b="1" i="0" u="none" strike="noStrike" baseline="0" dirty="0" smtClean="0">
              <a:latin typeface="Tahoma" panose="020B0604030504040204" pitchFamily="34" charset="0"/>
              <a:ea typeface="微软雅黑" panose="020B0503020204020204" pitchFamily="34" charset="-122"/>
            </a:endParaRPr>
          </a:p>
        </p:txBody>
      </p:sp>
    </p:spTree>
    <p:extLst>
      <p:ext uri="{BB962C8B-B14F-4D97-AF65-F5344CB8AC3E}">
        <p14:creationId xmlns:p14="http://schemas.microsoft.com/office/powerpoint/2010/main" val="1955313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baseline="0" dirty="0" smtClean="0">
                <a:solidFill>
                  <a:srgbClr val="000000"/>
                </a:solidFill>
                <a:latin typeface="Times New Roman" panose="02020603050405020304" pitchFamily="18" charset="0"/>
                <a:ea typeface="宋体" panose="02010600030101010101" pitchFamily="2" charset="-122"/>
              </a:rPr>
              <a:t>6.1</a:t>
            </a:r>
            <a:r>
              <a:rPr lang="zh-CN" altLang="en-US" b="1" i="0" u="none" strike="noStrike" baseline="0" dirty="0" smtClean="0">
                <a:solidFill>
                  <a:srgbClr val="000000"/>
                </a:solidFill>
                <a:latin typeface="Times New Roman" panose="02020603050405020304" pitchFamily="18" charset="0"/>
                <a:ea typeface="宋体" panose="02010600030101010101" pitchFamily="2" charset="-122"/>
              </a:rPr>
              <a:t>  计算机网络基础</a:t>
            </a:r>
          </a:p>
        </p:txBody>
      </p:sp>
      <p:sp>
        <p:nvSpPr>
          <p:cNvPr id="3" name="文本占位符 2"/>
          <p:cNvSpPr>
            <a:spLocks noGrp="1"/>
          </p:cNvSpPr>
          <p:nvPr>
            <p:ph type="body" idx="1"/>
          </p:nvPr>
        </p:nvSpPr>
        <p:spPr>
          <a:xfrm>
            <a:off x="1097280" y="1845733"/>
            <a:ext cx="10058400" cy="4629207"/>
          </a:xfrm>
        </p:spPr>
        <p:txBody>
          <a:bodyPr>
            <a:normAutofit/>
          </a:bodyPr>
          <a:lstStyle/>
          <a:p>
            <a:pPr marR="0" lvl="5" rtl="0">
              <a:lnSpc>
                <a:spcPct val="150000"/>
              </a:lnSpc>
              <a:spcBef>
                <a:spcPts val="0"/>
              </a:spcBef>
              <a:spcAft>
                <a:spcPts val="0"/>
              </a:spcAft>
            </a:pPr>
            <a:r>
              <a:rPr lang="zh-CN" altLang="en-US" sz="1600" b="0" i="0" u="none" strike="noStrike" kern="100" baseline="0" dirty="0" smtClean="0">
                <a:latin typeface="Times New Roman" panose="02020603050405020304" pitchFamily="18" charset="0"/>
              </a:rPr>
              <a:t>当前，人类所处的是一个以计算机网络为核心的信息时代，其特征是数字化、网络化和信息化。世界经济正从工业经济转向信息经济，而信息经济的主要特征为信息化和全球化。要实现信息化和全球化，就必须依赖由电信网络、广播电视网络和计算机网络组成的网络体系，其中起核心作用的是计算机网络。计算机网络的发展水平不仅反映了一个国家的计算机科学和通信技术水平，而且已经成为衡量其国力及现代化程度的重要标志之一。</a:t>
            </a:r>
          </a:p>
          <a:p>
            <a:pPr marR="0" lvl="0" rtl="0"/>
            <a:r>
              <a:rPr lang="en-US" altLang="zh-CN" b="0" i="0" u="none" strike="noStrike" baseline="0" dirty="0" smtClean="0">
                <a:latin typeface="Times New Roman" panose="02020603050405020304" pitchFamily="18" charset="0"/>
                <a:ea typeface="宋体" panose="02010600030101010101" pitchFamily="2" charset="-122"/>
              </a:rPr>
              <a:t>6.1.1</a:t>
            </a:r>
            <a:r>
              <a:rPr lang="zh-CN" altLang="en-US" b="0" i="0" u="none" strike="noStrike" baseline="0" dirty="0" smtClean="0">
                <a:latin typeface="Times New Roman" panose="02020603050405020304" pitchFamily="18" charset="0"/>
                <a:ea typeface="宋体" panose="02010600030101010101" pitchFamily="2" charset="-122"/>
              </a:rPr>
              <a:t>计算机网络概述</a:t>
            </a:r>
          </a:p>
          <a:p>
            <a:pPr marR="0" lvl="1" rtl="0"/>
            <a:r>
              <a:rPr lang="en-US" altLang="zh-CN" b="1" i="0" u="none" strike="noStrike" baseline="0" dirty="0" smtClean="0">
                <a:latin typeface="Tahoma" panose="020B0604030504040204" pitchFamily="34" charset="0"/>
                <a:ea typeface="微软雅黑" panose="020B0503020204020204" pitchFamily="34" charset="-122"/>
              </a:rPr>
              <a:t>1. </a:t>
            </a:r>
            <a:r>
              <a:rPr lang="zh-CN" altLang="en-US" b="1" i="0" u="none" strike="noStrike" baseline="0" dirty="0" smtClean="0">
                <a:latin typeface="Tahoma" panose="020B0604030504040204" pitchFamily="34" charset="0"/>
                <a:ea typeface="微软雅黑" panose="020B0503020204020204" pitchFamily="34" charset="-122"/>
              </a:rPr>
              <a:t>计算机网络的定义</a:t>
            </a:r>
          </a:p>
          <a:p>
            <a:pPr lvl="5">
              <a:lnSpc>
                <a:spcPct val="150000"/>
              </a:lnSpc>
              <a:spcBef>
                <a:spcPts val="0"/>
              </a:spcBef>
              <a:spcAft>
                <a:spcPts val="0"/>
              </a:spcAft>
            </a:pPr>
            <a:r>
              <a:rPr lang="zh-CN" altLang="en-US" sz="1600" kern="100" dirty="0">
                <a:latin typeface="Times New Roman" panose="02020603050405020304" pitchFamily="18" charset="0"/>
              </a:rPr>
              <a:t>计算机网络是将若干台具有独立功能的计算机通过通信设备及传输媒体互联起来，在通信软件的支持下，实现计算机间资源共享、信息交换或协同工作的系统。计算机网络是计算机技术和通信技术紧密结合的产物，两者的迅速发展及相互渗透形成了计算机网络技术。图</a:t>
            </a:r>
            <a:r>
              <a:rPr lang="en-US" altLang="zh-CN" sz="1600" kern="100" dirty="0">
                <a:latin typeface="Times New Roman" panose="02020603050405020304" pitchFamily="18" charset="0"/>
              </a:rPr>
              <a:t>6-1</a:t>
            </a:r>
            <a:r>
              <a:rPr lang="zh-CN" altLang="en-US" sz="1600" kern="100" dirty="0">
                <a:latin typeface="Times New Roman" panose="02020603050405020304" pitchFamily="18" charset="0"/>
              </a:rPr>
              <a:t>是一个简单的计算机网络系统的示意图。</a:t>
            </a:r>
          </a:p>
        </p:txBody>
      </p:sp>
    </p:spTree>
    <p:extLst>
      <p:ext uri="{BB962C8B-B14F-4D97-AF65-F5344CB8AC3E}">
        <p14:creationId xmlns:p14="http://schemas.microsoft.com/office/powerpoint/2010/main" val="1001980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baseline="0" smtClean="0">
                <a:solidFill>
                  <a:srgbClr val="000000"/>
                </a:solidFill>
                <a:latin typeface="Times New Roman" panose="02020603050405020304" pitchFamily="18" charset="0"/>
                <a:ea typeface="宋体" panose="02010600030101010101" pitchFamily="2" charset="-122"/>
              </a:rPr>
              <a:t>6.4.3</a:t>
            </a:r>
            <a:r>
              <a:rPr lang="zh-CN" altLang="en-US" b="1" i="0" u="none" strike="noStrike" baseline="0" smtClean="0">
                <a:solidFill>
                  <a:srgbClr val="000000"/>
                </a:solidFill>
                <a:latin typeface="Times New Roman" panose="02020603050405020304" pitchFamily="18" charset="0"/>
                <a:ea typeface="宋体" panose="02010600030101010101" pitchFamily="2" charset="-122"/>
              </a:rPr>
              <a:t> 网页的设计原则</a:t>
            </a:r>
          </a:p>
        </p:txBody>
      </p:sp>
      <p:sp>
        <p:nvSpPr>
          <p:cNvPr id="3" name="文本占位符 2"/>
          <p:cNvSpPr>
            <a:spLocks noGrp="1"/>
          </p:cNvSpPr>
          <p:nvPr>
            <p:ph type="body" idx="1"/>
          </p:nvPr>
        </p:nvSpPr>
        <p:spPr/>
        <p:txBody>
          <a:bodyPr>
            <a:normAutofit/>
          </a:bodyPr>
          <a:lstStyle/>
          <a:p>
            <a:pPr marR="0" lvl="0" rtl="0"/>
            <a:r>
              <a:rPr lang="en-US" altLang="zh-CN" b="0" i="0" u="none" strike="noStrike" baseline="0" dirty="0" smtClean="0">
                <a:latin typeface="Times New Roman" panose="02020603050405020304" pitchFamily="18" charset="0"/>
                <a:ea typeface="宋体" panose="02010600030101010101" pitchFamily="2" charset="-122"/>
              </a:rPr>
              <a:t>1</a:t>
            </a:r>
            <a:r>
              <a:rPr lang="en-US" altLang="zh-CN" b="0" i="0" u="none" strike="noStrike" baseline="0" dirty="0" smtClean="0">
                <a:latin typeface="Times New Roman" panose="02020603050405020304" pitchFamily="18" charset="0"/>
                <a:ea typeface="宋体" panose="02010600030101010101" pitchFamily="2" charset="-122"/>
              </a:rPr>
              <a:t>. </a:t>
            </a:r>
            <a:r>
              <a:rPr lang="zh-CN" altLang="en-US" b="0" i="0" u="none" strike="noStrike" baseline="0" dirty="0" smtClean="0">
                <a:latin typeface="Times New Roman" panose="02020603050405020304" pitchFamily="18" charset="0"/>
                <a:ea typeface="宋体" panose="02010600030101010101" pitchFamily="2" charset="-122"/>
              </a:rPr>
              <a:t>目标明确，重点突出</a:t>
            </a:r>
          </a:p>
          <a:p>
            <a:pPr marR="0" lvl="0" rtl="0"/>
            <a:r>
              <a:rPr lang="en-US" altLang="zh-CN" b="0" i="0" u="none" strike="noStrike" baseline="0" dirty="0" smtClean="0">
                <a:latin typeface="Times New Roman" panose="02020603050405020304" pitchFamily="18" charset="0"/>
                <a:ea typeface="宋体" panose="02010600030101010101" pitchFamily="2" charset="-122"/>
              </a:rPr>
              <a:t>2</a:t>
            </a:r>
            <a:r>
              <a:rPr lang="en-US" altLang="zh-CN" b="0" i="0" u="none" strike="noStrike" baseline="0" dirty="0" smtClean="0">
                <a:latin typeface="Times New Roman" panose="02020603050405020304" pitchFamily="18" charset="0"/>
                <a:ea typeface="宋体" panose="02010600030101010101" pitchFamily="2" charset="-122"/>
              </a:rPr>
              <a:t>. </a:t>
            </a:r>
            <a:r>
              <a:rPr lang="zh-CN" altLang="en-US" b="0" i="0" u="none" strike="noStrike" baseline="0" dirty="0" smtClean="0">
                <a:latin typeface="Times New Roman" panose="02020603050405020304" pitchFamily="18" charset="0"/>
                <a:ea typeface="宋体" panose="02010600030101010101" pitchFamily="2" charset="-122"/>
              </a:rPr>
              <a:t>主题鲜明，层次清晰</a:t>
            </a:r>
          </a:p>
          <a:p>
            <a:pPr marR="0" lvl="0" rtl="0"/>
            <a:r>
              <a:rPr lang="en-US" altLang="zh-CN" b="0" i="0" u="none" strike="noStrike" baseline="0" dirty="0" smtClean="0">
                <a:latin typeface="Times New Roman" panose="02020603050405020304" pitchFamily="18" charset="0"/>
                <a:ea typeface="宋体" panose="02010600030101010101" pitchFamily="2" charset="-122"/>
              </a:rPr>
              <a:t>3</a:t>
            </a:r>
            <a:r>
              <a:rPr lang="en-US" altLang="zh-CN" b="0" i="0" u="none" strike="noStrike" baseline="0" dirty="0" smtClean="0">
                <a:latin typeface="Times New Roman" panose="02020603050405020304" pitchFamily="18" charset="0"/>
                <a:ea typeface="宋体" panose="02010600030101010101" pitchFamily="2" charset="-122"/>
              </a:rPr>
              <a:t>. </a:t>
            </a:r>
            <a:r>
              <a:rPr lang="zh-CN" altLang="en-US" b="0" i="0" u="none" strike="noStrike" baseline="0" dirty="0" smtClean="0">
                <a:latin typeface="Times New Roman" panose="02020603050405020304" pitchFamily="18" charset="0"/>
                <a:ea typeface="宋体" panose="02010600030101010101" pitchFamily="2" charset="-122"/>
              </a:rPr>
              <a:t>合理设置栏目</a:t>
            </a:r>
          </a:p>
          <a:p>
            <a:pPr marR="0" lvl="0" rtl="0"/>
            <a:r>
              <a:rPr lang="en-US" altLang="zh-CN" b="0" i="0" u="none" strike="noStrike" baseline="0" dirty="0" smtClean="0">
                <a:latin typeface="Times New Roman" panose="02020603050405020304" pitchFamily="18" charset="0"/>
                <a:ea typeface="宋体" panose="02010600030101010101" pitchFamily="2" charset="-122"/>
              </a:rPr>
              <a:t>4</a:t>
            </a:r>
            <a:r>
              <a:rPr lang="en-US" altLang="zh-CN" b="0" i="0" u="none" strike="noStrike" baseline="0" dirty="0" smtClean="0">
                <a:latin typeface="Times New Roman" panose="02020603050405020304" pitchFamily="18" charset="0"/>
                <a:ea typeface="宋体" panose="02010600030101010101" pitchFamily="2" charset="-122"/>
              </a:rPr>
              <a:t>. </a:t>
            </a:r>
            <a:r>
              <a:rPr lang="zh-CN" altLang="en-US" b="0" i="0" u="none" strike="noStrike" baseline="0" dirty="0" smtClean="0">
                <a:latin typeface="Times New Roman" panose="02020603050405020304" pitchFamily="18" charset="0"/>
                <a:ea typeface="宋体" panose="02010600030101010101" pitchFamily="2" charset="-122"/>
              </a:rPr>
              <a:t>正确定位整体风格</a:t>
            </a:r>
          </a:p>
          <a:p>
            <a:pPr marR="0" lvl="0" rtl="0"/>
            <a:r>
              <a:rPr lang="en-US" altLang="zh-CN" b="0" i="0" u="none" strike="noStrike" baseline="0" dirty="0" smtClean="0">
                <a:latin typeface="Times New Roman" panose="02020603050405020304" pitchFamily="18" charset="0"/>
                <a:ea typeface="宋体" panose="02010600030101010101" pitchFamily="2" charset="-122"/>
              </a:rPr>
              <a:t>5</a:t>
            </a:r>
            <a:r>
              <a:rPr lang="en-US" altLang="zh-CN" b="0" i="0" u="none" strike="noStrike" baseline="0" dirty="0" smtClean="0">
                <a:latin typeface="Times New Roman" panose="02020603050405020304" pitchFamily="18" charset="0"/>
                <a:ea typeface="宋体" panose="02010600030101010101" pitchFamily="2" charset="-122"/>
              </a:rPr>
              <a:t>. </a:t>
            </a:r>
            <a:r>
              <a:rPr lang="zh-CN" altLang="en-US" b="0" i="0" u="none" strike="noStrike" baseline="0" dirty="0" smtClean="0">
                <a:latin typeface="Times New Roman" panose="02020603050405020304" pitchFamily="18" charset="0"/>
                <a:ea typeface="宋体" panose="02010600030101010101" pitchFamily="2" charset="-122"/>
              </a:rPr>
              <a:t>页面布局合理</a:t>
            </a:r>
          </a:p>
          <a:p>
            <a:pPr marR="0" lvl="0" rtl="0"/>
            <a:r>
              <a:rPr lang="en-US" altLang="zh-CN" b="0" i="0" u="none" strike="noStrike" baseline="0" dirty="0" smtClean="0">
                <a:latin typeface="Times New Roman" panose="02020603050405020304" pitchFamily="18" charset="0"/>
                <a:ea typeface="宋体" panose="02010600030101010101" pitchFamily="2" charset="-122"/>
              </a:rPr>
              <a:t>6</a:t>
            </a:r>
            <a:r>
              <a:rPr lang="en-US" altLang="zh-CN" b="0" i="0" u="none" strike="noStrike" baseline="0" dirty="0" smtClean="0">
                <a:latin typeface="Times New Roman" panose="02020603050405020304" pitchFamily="18" charset="0"/>
                <a:ea typeface="宋体" panose="02010600030101010101" pitchFamily="2" charset="-122"/>
              </a:rPr>
              <a:t>. </a:t>
            </a:r>
            <a:r>
              <a:rPr lang="zh-CN" altLang="en-US" b="0" i="0" u="none" strike="noStrike" baseline="0" dirty="0" smtClean="0">
                <a:latin typeface="Times New Roman" panose="02020603050405020304" pitchFamily="18" charset="0"/>
                <a:ea typeface="宋体" panose="02010600030101010101" pitchFamily="2" charset="-122"/>
              </a:rPr>
              <a:t>色彩搭配，和谐统一</a:t>
            </a:r>
          </a:p>
          <a:p>
            <a:pPr marR="0" lvl="0" rtl="0"/>
            <a:r>
              <a:rPr lang="en-US" altLang="zh-CN" b="0" i="0" u="none" strike="noStrike" baseline="0" dirty="0" smtClean="0">
                <a:latin typeface="Times New Roman" panose="02020603050405020304" pitchFamily="18" charset="0"/>
                <a:ea typeface="宋体" panose="02010600030101010101" pitchFamily="2" charset="-122"/>
              </a:rPr>
              <a:t>7</a:t>
            </a:r>
            <a:r>
              <a:rPr lang="en-US" altLang="zh-CN" b="0" i="0" u="none" strike="noStrike" baseline="0" dirty="0" smtClean="0">
                <a:latin typeface="Times New Roman" panose="02020603050405020304" pitchFamily="18" charset="0"/>
                <a:ea typeface="宋体" panose="02010600030101010101" pitchFamily="2" charset="-122"/>
              </a:rPr>
              <a:t>.</a:t>
            </a:r>
            <a:r>
              <a:rPr lang="zh-CN" altLang="en-US" b="0" i="0" u="none" strike="noStrike" baseline="0" dirty="0" smtClean="0">
                <a:latin typeface="Times New Roman" panose="02020603050405020304" pitchFamily="18" charset="0"/>
                <a:ea typeface="宋体" panose="02010600030101010101" pitchFamily="2" charset="-122"/>
              </a:rPr>
              <a:t> 多媒体功能使用</a:t>
            </a:r>
            <a:r>
              <a:rPr lang="zh-CN" altLang="en-US" b="0" i="0" u="none" strike="noStrike" baseline="0" dirty="0" smtClean="0">
                <a:latin typeface="Times New Roman" panose="02020603050405020304" pitchFamily="18" charset="0"/>
                <a:ea typeface="宋体" panose="02010600030101010101" pitchFamily="2" charset="-122"/>
              </a:rPr>
              <a:t>得当</a:t>
            </a:r>
            <a:endParaRPr lang="zh-CN" altLang="en-US" b="0" i="0" u="none" strike="noStrike" baseline="0" dirty="0" smtClean="0">
              <a:latin typeface="Times New Roman" panose="02020603050405020304" pitchFamily="18" charset="0"/>
              <a:ea typeface="宋体" panose="02010600030101010101" pitchFamily="2" charset="-122"/>
            </a:endParaRPr>
          </a:p>
        </p:txBody>
      </p:sp>
    </p:spTree>
    <p:extLst>
      <p:ext uri="{BB962C8B-B14F-4D97-AF65-F5344CB8AC3E}">
        <p14:creationId xmlns:p14="http://schemas.microsoft.com/office/powerpoint/2010/main" val="22812236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baseline="0" smtClean="0">
                <a:solidFill>
                  <a:srgbClr val="000000"/>
                </a:solidFill>
                <a:latin typeface="Times New Roman" panose="02020603050405020304" pitchFamily="18" charset="0"/>
                <a:ea typeface="宋体" panose="02010600030101010101" pitchFamily="2" charset="-122"/>
              </a:rPr>
              <a:t>6.5</a:t>
            </a:r>
            <a:r>
              <a:rPr lang="zh-CN" altLang="en-US" b="1" i="0" u="none" strike="noStrike" baseline="0" smtClean="0">
                <a:solidFill>
                  <a:srgbClr val="000000"/>
                </a:solidFill>
                <a:latin typeface="Times New Roman" panose="02020603050405020304" pitchFamily="18" charset="0"/>
                <a:ea typeface="宋体" panose="02010600030101010101" pitchFamily="2" charset="-122"/>
              </a:rPr>
              <a:t> </a:t>
            </a:r>
            <a:r>
              <a:rPr lang="en-US" altLang="zh-CN" b="1" i="0" u="none" strike="noStrike" baseline="0" smtClean="0">
                <a:solidFill>
                  <a:srgbClr val="000000"/>
                </a:solidFill>
                <a:latin typeface="Times New Roman" panose="02020603050405020304" pitchFamily="18" charset="0"/>
                <a:ea typeface="宋体" panose="02010600030101010101" pitchFamily="2" charset="-122"/>
              </a:rPr>
              <a:t>HTML</a:t>
            </a:r>
            <a:r>
              <a:rPr lang="zh-CN" altLang="en-US" b="1" i="0" u="none" strike="noStrike" baseline="0" smtClean="0">
                <a:solidFill>
                  <a:srgbClr val="000000"/>
                </a:solidFill>
                <a:latin typeface="Times New Roman" panose="02020603050405020304" pitchFamily="18" charset="0"/>
                <a:ea typeface="宋体" panose="02010600030101010101" pitchFamily="2" charset="-122"/>
              </a:rPr>
              <a:t>简介</a:t>
            </a:r>
            <a:endParaRPr lang="zh-CN" altLang="en-US" b="1" i="0" u="none" strike="noStrike" baseline="0" smtClean="0">
              <a:solidFill>
                <a:srgbClr val="000000"/>
              </a:solidFill>
              <a:latin typeface="方正书宋简体" panose="02000000000000000000" pitchFamily="2" charset="-122"/>
              <a:ea typeface="方正书宋简体" panose="02000000000000000000" pitchFamily="2" charset="-122"/>
            </a:endParaRPr>
          </a:p>
        </p:txBody>
      </p:sp>
      <p:sp>
        <p:nvSpPr>
          <p:cNvPr id="3" name="文本占位符 2"/>
          <p:cNvSpPr>
            <a:spLocks noGrp="1"/>
          </p:cNvSpPr>
          <p:nvPr>
            <p:ph type="body" idx="1"/>
          </p:nvPr>
        </p:nvSpPr>
        <p:spPr>
          <a:xfrm>
            <a:off x="1097280" y="1845733"/>
            <a:ext cx="10058400" cy="4443855"/>
          </a:xfrm>
        </p:spPr>
        <p:txBody>
          <a:bodyPr>
            <a:normAutofit fontScale="85000" lnSpcReduction="10000"/>
          </a:bodyPr>
          <a:lstStyle/>
          <a:p>
            <a:pPr marR="0" lvl="0" rtl="0"/>
            <a:r>
              <a:rPr lang="en-US" altLang="zh-CN" b="0" i="0" u="none" strike="noStrike" baseline="0" dirty="0" smtClean="0">
                <a:latin typeface="Times New Roman" panose="02020603050405020304" pitchFamily="18" charset="0"/>
                <a:ea typeface="宋体" panose="02010600030101010101" pitchFamily="2" charset="-122"/>
              </a:rPr>
              <a:t>6.5.1 </a:t>
            </a:r>
            <a:r>
              <a:rPr lang="en-US" altLang="zh-CN" b="0" i="0" u="none" strike="noStrike" baseline="0" dirty="0" smtClean="0">
                <a:latin typeface="Times New Roman" panose="02020603050405020304" pitchFamily="18" charset="0"/>
                <a:ea typeface="宋体" panose="02010600030101010101" pitchFamily="2" charset="-122"/>
              </a:rPr>
              <a:t>HTML</a:t>
            </a:r>
            <a:r>
              <a:rPr lang="zh-CN" altLang="en-US" b="0" i="0" u="none" strike="noStrike" baseline="0" dirty="0" smtClean="0">
                <a:latin typeface="Times New Roman" panose="02020603050405020304" pitchFamily="18" charset="0"/>
                <a:ea typeface="宋体" panose="02010600030101010101" pitchFamily="2" charset="-122"/>
              </a:rPr>
              <a:t>语言概述</a:t>
            </a:r>
          </a:p>
          <a:p>
            <a:pPr marR="0" lvl="1" rtl="0"/>
            <a:r>
              <a:rPr lang="en-US" altLang="zh-CN" b="1" i="0" u="none" strike="noStrike" baseline="0" dirty="0" smtClean="0">
                <a:latin typeface="Tahoma" panose="020B0604030504040204" pitchFamily="34" charset="0"/>
                <a:ea typeface="微软雅黑" panose="020B0503020204020204" pitchFamily="34" charset="-122"/>
              </a:rPr>
              <a:t>1</a:t>
            </a:r>
            <a:r>
              <a:rPr lang="en-US" altLang="zh-CN" b="1" i="0" u="none" strike="noStrike" baseline="0" dirty="0" smtClean="0">
                <a:latin typeface="Tahoma" panose="020B0604030504040204" pitchFamily="34" charset="0"/>
                <a:ea typeface="微软雅黑" panose="020B0503020204020204" pitchFamily="34" charset="-122"/>
              </a:rPr>
              <a:t>. HTML</a:t>
            </a:r>
            <a:r>
              <a:rPr lang="zh-CN" altLang="en-US" b="1" i="0" u="none" strike="noStrike" baseline="0" dirty="0" smtClean="0">
                <a:latin typeface="Tahoma" panose="020B0604030504040204" pitchFamily="34" charset="0"/>
                <a:ea typeface="微软雅黑" panose="020B0503020204020204" pitchFamily="34" charset="-122"/>
              </a:rPr>
              <a:t>文件</a:t>
            </a:r>
            <a:r>
              <a:rPr lang="zh-CN" altLang="en-US" b="1" i="0" u="none" strike="noStrike" baseline="0" dirty="0" smtClean="0">
                <a:latin typeface="Tahoma" panose="020B0604030504040204" pitchFamily="34" charset="0"/>
                <a:ea typeface="微软雅黑" panose="020B0503020204020204" pitchFamily="34" charset="-122"/>
              </a:rPr>
              <a:t>标记</a:t>
            </a:r>
            <a:r>
              <a:rPr lang="en-US" altLang="zh-CN" b="1" i="0" u="none" strike="noStrike" baseline="0" dirty="0" smtClean="0">
                <a:latin typeface="Tahoma" panose="020B0604030504040204" pitchFamily="34" charset="0"/>
                <a:ea typeface="微软雅黑" panose="020B0503020204020204" pitchFamily="34" charset="-122"/>
              </a:rPr>
              <a:t>2</a:t>
            </a:r>
            <a:r>
              <a:rPr lang="en-US" altLang="zh-CN" b="1" i="0" u="none" strike="noStrike" baseline="0" dirty="0" smtClean="0">
                <a:latin typeface="Tahoma" panose="020B0604030504040204" pitchFamily="34" charset="0"/>
                <a:ea typeface="微软雅黑" panose="020B0503020204020204" pitchFamily="34" charset="-122"/>
              </a:rPr>
              <a:t>. HTML</a:t>
            </a:r>
            <a:r>
              <a:rPr lang="zh-CN" altLang="en-US" b="1" i="0" u="none" strike="noStrike" baseline="0" dirty="0" smtClean="0">
                <a:latin typeface="Tahoma" panose="020B0604030504040204" pitchFamily="34" charset="0"/>
                <a:ea typeface="微软雅黑" panose="020B0503020204020204" pitchFamily="34" charset="-122"/>
              </a:rPr>
              <a:t>网页的结构</a:t>
            </a:r>
          </a:p>
          <a:p>
            <a:pPr marR="0" lvl="2" rtl="0"/>
            <a:r>
              <a:rPr lang="zh-CN" altLang="en-US" b="1" i="0" u="none" strike="noStrike" baseline="0" dirty="0" smtClean="0">
                <a:latin typeface="Cambria" panose="02040503050406030204" pitchFamily="18" charset="0"/>
                <a:ea typeface="宋体" panose="02010600030101010101" pitchFamily="2" charset="-122"/>
              </a:rPr>
              <a:t>（</a:t>
            </a:r>
            <a:r>
              <a:rPr lang="en-US" altLang="zh-CN" b="1" i="0" u="none" strike="noStrike" baseline="0" dirty="0" smtClean="0">
                <a:latin typeface="Cambria" panose="02040503050406030204" pitchFamily="18" charset="0"/>
                <a:ea typeface="宋体" panose="02010600030101010101" pitchFamily="2" charset="-122"/>
              </a:rPr>
              <a:t>1</a:t>
            </a:r>
            <a:r>
              <a:rPr lang="zh-CN" altLang="en-US" b="1" i="0" u="none" strike="noStrike" baseline="0" dirty="0" smtClean="0">
                <a:latin typeface="Cambria" panose="02040503050406030204" pitchFamily="18" charset="0"/>
                <a:ea typeface="宋体" panose="02010600030101010101" pitchFamily="2" charset="-122"/>
              </a:rPr>
              <a:t>）头部（</a:t>
            </a:r>
            <a:r>
              <a:rPr lang="en-US" altLang="zh-CN" b="1" i="0" u="none" strike="noStrike" baseline="0" dirty="0" smtClean="0">
                <a:latin typeface="Cambria" panose="02040503050406030204" pitchFamily="18" charset="0"/>
                <a:ea typeface="宋体" panose="02010600030101010101" pitchFamily="2" charset="-122"/>
              </a:rPr>
              <a:t>Head</a:t>
            </a:r>
            <a:r>
              <a:rPr lang="zh-CN" altLang="en-US" b="1" i="0" u="none" strike="noStrike" baseline="0" dirty="0" smtClean="0">
                <a:latin typeface="Cambria" panose="02040503050406030204" pitchFamily="18" charset="0"/>
                <a:ea typeface="宋体" panose="02010600030101010101" pitchFamily="2" charset="-122"/>
              </a:rPr>
              <a:t>）</a:t>
            </a:r>
            <a:r>
              <a:rPr lang="en-US" altLang="zh-CN" b="1" i="0" u="none" strike="noStrike" baseline="0" dirty="0" smtClean="0">
                <a:latin typeface="Cambria" panose="02040503050406030204" pitchFamily="18" charset="0"/>
                <a:ea typeface="宋体" panose="02010600030101010101" pitchFamily="2" charset="-122"/>
              </a:rPr>
              <a:t>	</a:t>
            </a:r>
            <a:r>
              <a:rPr lang="zh-CN" altLang="en-US" b="1" i="0" u="none" strike="noStrike" baseline="0" dirty="0" smtClean="0">
                <a:latin typeface="Cambria" panose="02040503050406030204" pitchFamily="18" charset="0"/>
                <a:ea typeface="宋体" panose="02010600030101010101" pitchFamily="2" charset="-122"/>
              </a:rPr>
              <a:t>（</a:t>
            </a:r>
            <a:r>
              <a:rPr lang="en-US" altLang="zh-CN" b="1" i="0" u="none" strike="noStrike" baseline="0" dirty="0" smtClean="0">
                <a:latin typeface="Cambria" panose="02040503050406030204" pitchFamily="18" charset="0"/>
                <a:ea typeface="宋体" panose="02010600030101010101" pitchFamily="2" charset="-122"/>
              </a:rPr>
              <a:t>2</a:t>
            </a:r>
            <a:r>
              <a:rPr lang="zh-CN" altLang="en-US" b="1" i="0" u="none" strike="noStrike" baseline="0" dirty="0" smtClean="0">
                <a:latin typeface="Cambria" panose="02040503050406030204" pitchFamily="18" charset="0"/>
                <a:ea typeface="宋体" panose="02010600030101010101" pitchFamily="2" charset="-122"/>
              </a:rPr>
              <a:t>）正文主体（</a:t>
            </a:r>
            <a:r>
              <a:rPr lang="en-US" altLang="zh-CN" b="1" i="0" u="none" strike="noStrike" baseline="0" dirty="0" smtClean="0">
                <a:latin typeface="Cambria" panose="02040503050406030204" pitchFamily="18" charset="0"/>
                <a:ea typeface="宋体" panose="02010600030101010101" pitchFamily="2" charset="-122"/>
              </a:rPr>
              <a:t>Body</a:t>
            </a:r>
            <a:r>
              <a:rPr lang="zh-CN" altLang="en-US" b="1" i="0" u="none" strike="noStrike" baseline="0" dirty="0" smtClean="0">
                <a:latin typeface="Cambria" panose="02040503050406030204" pitchFamily="18" charset="0"/>
                <a:ea typeface="宋体" panose="02010600030101010101" pitchFamily="2" charset="-122"/>
              </a:rPr>
              <a:t>）： </a:t>
            </a:r>
          </a:p>
          <a:p>
            <a:pPr marR="0" lvl="0" rtl="0"/>
            <a:r>
              <a:rPr lang="en-US" altLang="zh-CN" b="1" i="0" u="none" strike="noStrike" baseline="0" dirty="0" smtClean="0">
                <a:latin typeface="Times New Roman" panose="02020603050405020304" pitchFamily="18" charset="0"/>
                <a:ea typeface="宋体" panose="02010600030101010101" pitchFamily="2" charset="-122"/>
              </a:rPr>
              <a:t>6.5.2 </a:t>
            </a:r>
            <a:r>
              <a:rPr lang="zh-CN" altLang="en-US" b="1" i="0" u="none" strike="noStrike" baseline="0" dirty="0" smtClean="0">
                <a:latin typeface="Times New Roman" panose="02020603050405020304" pitchFamily="18" charset="0"/>
                <a:ea typeface="宋体" panose="02010600030101010101" pitchFamily="2" charset="-122"/>
              </a:rPr>
              <a:t> </a:t>
            </a:r>
            <a:r>
              <a:rPr lang="zh-CN" altLang="en-US" b="0" i="0" u="none" strike="noStrike" baseline="0" dirty="0" smtClean="0">
                <a:latin typeface="Times New Roman" panose="02020603050405020304" pitchFamily="18" charset="0"/>
                <a:ea typeface="宋体" panose="02010600030101010101" pitchFamily="2" charset="-122"/>
              </a:rPr>
              <a:t>常用的</a:t>
            </a:r>
            <a:r>
              <a:rPr lang="en-US" altLang="zh-CN" b="0" i="0" u="none" strike="noStrike" baseline="0" dirty="0" smtClean="0">
                <a:latin typeface="Times New Roman" panose="02020603050405020304" pitchFamily="18" charset="0"/>
                <a:ea typeface="宋体" panose="02010600030101010101" pitchFamily="2" charset="-122"/>
              </a:rPr>
              <a:t>HTML</a:t>
            </a:r>
            <a:r>
              <a:rPr lang="zh-CN" altLang="en-US" b="0" i="0" u="none" strike="noStrike" baseline="0" dirty="0" smtClean="0">
                <a:latin typeface="Times New Roman" panose="02020603050405020304" pitchFamily="18" charset="0"/>
                <a:ea typeface="宋体" panose="02010600030101010101" pitchFamily="2" charset="-122"/>
              </a:rPr>
              <a:t>标记</a:t>
            </a:r>
          </a:p>
          <a:p>
            <a:pPr marR="0" lvl="1" rtl="0"/>
            <a:r>
              <a:rPr lang="en-US" altLang="zh-CN" b="1" i="0" u="none" strike="noStrike" baseline="0" dirty="0" smtClean="0">
                <a:latin typeface="Tahoma" panose="020B0604030504040204" pitchFamily="34" charset="0"/>
                <a:ea typeface="微软雅黑" panose="020B0503020204020204" pitchFamily="34" charset="-122"/>
              </a:rPr>
              <a:t>1</a:t>
            </a:r>
            <a:r>
              <a:rPr lang="en-US" altLang="zh-CN" b="1" i="0" u="none" strike="noStrike" baseline="0" dirty="0" smtClean="0">
                <a:latin typeface="Tahoma" panose="020B0604030504040204" pitchFamily="34" charset="0"/>
                <a:ea typeface="微软雅黑" panose="020B0503020204020204" pitchFamily="34" charset="-122"/>
              </a:rPr>
              <a:t>. </a:t>
            </a:r>
            <a:r>
              <a:rPr lang="zh-CN" altLang="en-US" b="1" i="0" u="none" strike="noStrike" baseline="0" dirty="0" smtClean="0">
                <a:latin typeface="Tahoma" panose="020B0604030504040204" pitchFamily="34" charset="0"/>
                <a:ea typeface="微软雅黑" panose="020B0503020204020204" pitchFamily="34" charset="-122"/>
              </a:rPr>
              <a:t>文本布局</a:t>
            </a:r>
          </a:p>
          <a:p>
            <a:pPr marR="0" lvl="2" rtl="0"/>
            <a:r>
              <a:rPr lang="zh-CN" altLang="en-US" b="1" i="0" u="none" strike="noStrike" baseline="0" dirty="0" smtClean="0">
                <a:latin typeface="Cambria" panose="02040503050406030204" pitchFamily="18" charset="0"/>
                <a:ea typeface="宋体" panose="02010600030101010101" pitchFamily="2" charset="-122"/>
              </a:rPr>
              <a:t>（</a:t>
            </a:r>
            <a:r>
              <a:rPr lang="en-US" altLang="zh-CN" b="1" i="0" u="none" strike="noStrike" baseline="0" dirty="0" smtClean="0">
                <a:latin typeface="Cambria" panose="02040503050406030204" pitchFamily="18" charset="0"/>
                <a:ea typeface="宋体" panose="02010600030101010101" pitchFamily="2" charset="-122"/>
              </a:rPr>
              <a:t>1</a:t>
            </a:r>
            <a:r>
              <a:rPr lang="zh-CN" altLang="en-US" b="1" i="0" u="none" strike="noStrike" baseline="0" dirty="0" smtClean="0">
                <a:latin typeface="Cambria" panose="02040503050406030204" pitchFamily="18" charset="0"/>
                <a:ea typeface="宋体" panose="02010600030101010101" pitchFamily="2" charset="-122"/>
              </a:rPr>
              <a:t>）段落标记</a:t>
            </a:r>
            <a:r>
              <a:rPr lang="en-US" altLang="zh-CN" b="1" i="0" u="none" strike="noStrike" baseline="0" dirty="0" smtClean="0">
                <a:latin typeface="Cambria" panose="02040503050406030204" pitchFamily="18" charset="0"/>
                <a:ea typeface="宋体" panose="02010600030101010101" pitchFamily="2" charset="-122"/>
              </a:rPr>
              <a:t>&lt;p&gt;</a:t>
            </a:r>
            <a:r>
              <a:rPr lang="zh-CN" altLang="en-US" b="1" i="0" u="none" strike="noStrike" baseline="0" dirty="0" smtClean="0">
                <a:latin typeface="Cambria" panose="02040503050406030204" pitchFamily="18" charset="0"/>
                <a:ea typeface="宋体" panose="02010600030101010101" pitchFamily="2" charset="-122"/>
              </a:rPr>
              <a:t>： </a:t>
            </a:r>
            <a:r>
              <a:rPr lang="en-US" altLang="zh-CN" b="1" i="0" u="none" strike="noStrike" baseline="0" dirty="0" smtClean="0">
                <a:latin typeface="Cambria" panose="02040503050406030204" pitchFamily="18" charset="0"/>
                <a:ea typeface="宋体" panose="02010600030101010101" pitchFamily="2" charset="-122"/>
              </a:rPr>
              <a:t>	</a:t>
            </a:r>
            <a:r>
              <a:rPr lang="zh-CN" altLang="en-US" b="1" i="0" u="none" strike="noStrike" baseline="0" dirty="0" smtClean="0">
                <a:latin typeface="Cambria" panose="02040503050406030204" pitchFamily="18" charset="0"/>
                <a:ea typeface="宋体" panose="02010600030101010101" pitchFamily="2" charset="-122"/>
              </a:rPr>
              <a:t>（</a:t>
            </a:r>
            <a:r>
              <a:rPr lang="en-US" altLang="zh-CN" b="1" i="0" u="none" strike="noStrike" baseline="0" dirty="0" smtClean="0">
                <a:latin typeface="Cambria" panose="02040503050406030204" pitchFamily="18" charset="0"/>
                <a:ea typeface="宋体" panose="02010600030101010101" pitchFamily="2" charset="-122"/>
              </a:rPr>
              <a:t>2</a:t>
            </a:r>
            <a:r>
              <a:rPr lang="zh-CN" altLang="en-US" b="1" i="0" u="none" strike="noStrike" baseline="0" dirty="0" smtClean="0">
                <a:latin typeface="Cambria" panose="02040503050406030204" pitchFamily="18" charset="0"/>
                <a:ea typeface="宋体" panose="02010600030101010101" pitchFamily="2" charset="-122"/>
              </a:rPr>
              <a:t>）换行标记</a:t>
            </a:r>
            <a:r>
              <a:rPr lang="en-US" altLang="zh-CN" b="1" i="0" u="none" strike="noStrike" baseline="0" dirty="0" smtClean="0">
                <a:latin typeface="Cambria" panose="02040503050406030204" pitchFamily="18" charset="0"/>
                <a:ea typeface="宋体" panose="02010600030101010101" pitchFamily="2" charset="-122"/>
              </a:rPr>
              <a:t>&lt;</a:t>
            </a:r>
            <a:r>
              <a:rPr lang="en-US" altLang="zh-CN" b="1" i="0" u="none" strike="noStrike" baseline="0" dirty="0" err="1" smtClean="0">
                <a:latin typeface="Cambria" panose="02040503050406030204" pitchFamily="18" charset="0"/>
                <a:ea typeface="宋体" panose="02010600030101010101" pitchFamily="2" charset="-122"/>
              </a:rPr>
              <a:t>br</a:t>
            </a:r>
            <a:r>
              <a:rPr lang="en-US" altLang="zh-CN" b="1" i="0" u="none" strike="noStrike" baseline="0" dirty="0" smtClean="0">
                <a:latin typeface="Cambria" panose="02040503050406030204" pitchFamily="18" charset="0"/>
                <a:ea typeface="宋体" panose="02010600030101010101" pitchFamily="2" charset="-122"/>
              </a:rPr>
              <a:t>&gt;</a:t>
            </a:r>
            <a:r>
              <a:rPr lang="zh-CN" altLang="en-US" b="1" i="0" u="none" strike="noStrike" baseline="0" dirty="0" smtClean="0">
                <a:latin typeface="Cambria" panose="02040503050406030204" pitchFamily="18" charset="0"/>
                <a:ea typeface="宋体" panose="02010600030101010101" pitchFamily="2" charset="-122"/>
              </a:rPr>
              <a:t>：</a:t>
            </a:r>
            <a:r>
              <a:rPr lang="en-US" altLang="zh-CN" b="1" i="0" u="none" strike="noStrike" baseline="0" dirty="0" smtClean="0">
                <a:latin typeface="Cambria" panose="02040503050406030204" pitchFamily="18" charset="0"/>
                <a:ea typeface="宋体" panose="02010600030101010101" pitchFamily="2" charset="-122"/>
              </a:rPr>
              <a:t>	</a:t>
            </a:r>
            <a:r>
              <a:rPr lang="zh-CN" altLang="en-US" b="1" i="0" u="none" strike="noStrike" baseline="0" dirty="0" smtClean="0">
                <a:latin typeface="Cambria" panose="02040503050406030204" pitchFamily="18" charset="0"/>
                <a:ea typeface="宋体" panose="02010600030101010101" pitchFamily="2" charset="-122"/>
              </a:rPr>
              <a:t>（</a:t>
            </a:r>
            <a:r>
              <a:rPr lang="en-US" altLang="zh-CN" b="1" i="0" u="none" strike="noStrike" baseline="0" dirty="0" smtClean="0">
                <a:latin typeface="Cambria" panose="02040503050406030204" pitchFamily="18" charset="0"/>
                <a:ea typeface="宋体" panose="02010600030101010101" pitchFamily="2" charset="-122"/>
              </a:rPr>
              <a:t>3</a:t>
            </a:r>
            <a:r>
              <a:rPr lang="zh-CN" altLang="en-US" b="1" i="0" u="none" strike="noStrike" baseline="0" dirty="0" smtClean="0">
                <a:latin typeface="Cambria" panose="02040503050406030204" pitchFamily="18" charset="0"/>
                <a:ea typeface="宋体" panose="02010600030101010101" pitchFamily="2" charset="-122"/>
              </a:rPr>
              <a:t>）水平线标记</a:t>
            </a:r>
            <a:r>
              <a:rPr lang="en-US" altLang="zh-CN" b="1" i="0" u="none" strike="noStrike" baseline="0" dirty="0" smtClean="0">
                <a:latin typeface="Cambria" panose="02040503050406030204" pitchFamily="18" charset="0"/>
                <a:ea typeface="宋体" panose="02010600030101010101" pitchFamily="2" charset="-122"/>
              </a:rPr>
              <a:t>&lt;</a:t>
            </a:r>
            <a:r>
              <a:rPr lang="en-US" altLang="zh-CN" b="1" i="0" u="none" strike="noStrike" baseline="0" dirty="0" err="1" smtClean="0">
                <a:latin typeface="Cambria" panose="02040503050406030204" pitchFamily="18" charset="0"/>
                <a:ea typeface="宋体" panose="02010600030101010101" pitchFamily="2" charset="-122"/>
              </a:rPr>
              <a:t>hr</a:t>
            </a:r>
            <a:r>
              <a:rPr lang="en-US" altLang="zh-CN" b="1" i="0" u="none" strike="noStrike" baseline="0" dirty="0" smtClean="0">
                <a:latin typeface="Cambria" panose="02040503050406030204" pitchFamily="18" charset="0"/>
                <a:ea typeface="宋体" panose="02010600030101010101" pitchFamily="2" charset="-122"/>
              </a:rPr>
              <a:t>&gt;</a:t>
            </a:r>
            <a:r>
              <a:rPr lang="zh-CN" altLang="en-US" b="1" i="0" u="none" strike="noStrike" baseline="0" dirty="0" smtClean="0">
                <a:latin typeface="Cambria" panose="02040503050406030204" pitchFamily="18" charset="0"/>
                <a:ea typeface="宋体" panose="02010600030101010101" pitchFamily="2" charset="-122"/>
              </a:rPr>
              <a:t>： </a:t>
            </a:r>
          </a:p>
          <a:p>
            <a:pPr marR="0" lvl="1" rtl="0"/>
            <a:r>
              <a:rPr lang="en-US" altLang="zh-CN" b="1" i="0" u="none" strike="noStrike" baseline="0" dirty="0" smtClean="0">
                <a:latin typeface="Tahoma" panose="020B0604030504040204" pitchFamily="34" charset="0"/>
                <a:ea typeface="微软雅黑" panose="020B0503020204020204" pitchFamily="34" charset="-122"/>
              </a:rPr>
              <a:t>2</a:t>
            </a:r>
            <a:r>
              <a:rPr lang="en-US" altLang="zh-CN" b="1" i="0" u="none" strike="noStrike" baseline="0" dirty="0" smtClean="0">
                <a:latin typeface="Tahoma" panose="020B0604030504040204" pitchFamily="34" charset="0"/>
                <a:ea typeface="微软雅黑" panose="020B0503020204020204" pitchFamily="34" charset="-122"/>
              </a:rPr>
              <a:t>. </a:t>
            </a:r>
            <a:r>
              <a:rPr lang="zh-CN" altLang="en-US" b="1" i="0" u="none" strike="noStrike" baseline="0" dirty="0" smtClean="0">
                <a:latin typeface="Tahoma" panose="020B0604030504040204" pitchFamily="34" charset="0"/>
                <a:ea typeface="微软雅黑" panose="020B0503020204020204" pitchFamily="34" charset="-122"/>
              </a:rPr>
              <a:t>文字格式</a:t>
            </a:r>
          </a:p>
          <a:p>
            <a:pPr marR="0" lvl="2" rtl="0"/>
            <a:r>
              <a:rPr lang="zh-CN" altLang="en-US" b="1" i="0" u="none" strike="noStrike" baseline="0" dirty="0" smtClean="0">
                <a:latin typeface="Cambria" panose="02040503050406030204" pitchFamily="18" charset="0"/>
                <a:ea typeface="宋体" panose="02010600030101010101" pitchFamily="2" charset="-122"/>
              </a:rPr>
              <a:t>（</a:t>
            </a:r>
            <a:r>
              <a:rPr lang="en-US" altLang="zh-CN" b="1" i="0" u="none" strike="noStrike" baseline="0" dirty="0" smtClean="0">
                <a:latin typeface="Cambria" panose="02040503050406030204" pitchFamily="18" charset="0"/>
                <a:ea typeface="宋体" panose="02010600030101010101" pitchFamily="2" charset="-122"/>
              </a:rPr>
              <a:t>1</a:t>
            </a:r>
            <a:r>
              <a:rPr lang="zh-CN" altLang="en-US" b="1" i="0" u="none" strike="noStrike" baseline="0" dirty="0" smtClean="0">
                <a:latin typeface="Cambria" panose="02040503050406030204" pitchFamily="18" charset="0"/>
                <a:ea typeface="宋体" panose="02010600030101010101" pitchFamily="2" charset="-122"/>
              </a:rPr>
              <a:t>）标题标记</a:t>
            </a:r>
            <a:r>
              <a:rPr lang="en-US" altLang="zh-CN" b="1" i="0" u="none" strike="noStrike" baseline="0" dirty="0" smtClean="0">
                <a:latin typeface="Cambria" panose="02040503050406030204" pitchFamily="18" charset="0"/>
                <a:ea typeface="宋体" panose="02010600030101010101" pitchFamily="2" charset="-122"/>
              </a:rPr>
              <a:t>&lt;</a:t>
            </a:r>
            <a:r>
              <a:rPr lang="en-US" altLang="zh-CN" b="1" i="0" u="none" strike="noStrike" baseline="0" dirty="0" err="1" smtClean="0">
                <a:latin typeface="Cambria" panose="02040503050406030204" pitchFamily="18" charset="0"/>
                <a:ea typeface="宋体" panose="02010600030101010101" pitchFamily="2" charset="-122"/>
              </a:rPr>
              <a:t>hn</a:t>
            </a:r>
            <a:r>
              <a:rPr lang="en-US" altLang="zh-CN" b="1" i="0" u="none" strike="noStrike" baseline="0" dirty="0" smtClean="0">
                <a:latin typeface="Cambria" panose="02040503050406030204" pitchFamily="18" charset="0"/>
                <a:ea typeface="宋体" panose="02010600030101010101" pitchFamily="2" charset="-122"/>
              </a:rPr>
              <a:t>&gt;</a:t>
            </a:r>
            <a:r>
              <a:rPr lang="zh-CN" altLang="en-US" b="1" i="0" u="none" strike="noStrike" baseline="0" dirty="0" smtClean="0">
                <a:latin typeface="Cambria" panose="02040503050406030204" pitchFamily="18" charset="0"/>
                <a:ea typeface="宋体" panose="02010600030101010101" pitchFamily="2" charset="-122"/>
              </a:rPr>
              <a:t>： </a:t>
            </a:r>
            <a:r>
              <a:rPr lang="en-US" altLang="zh-CN" b="1" i="0" u="none" strike="noStrike" baseline="0" dirty="0" smtClean="0">
                <a:latin typeface="Cambria" panose="02040503050406030204" pitchFamily="18" charset="0"/>
                <a:ea typeface="宋体" panose="02010600030101010101" pitchFamily="2" charset="-122"/>
              </a:rPr>
              <a:t>	</a:t>
            </a:r>
            <a:r>
              <a:rPr lang="zh-CN" altLang="en-US" b="1" i="0" u="none" strike="noStrike" baseline="0" dirty="0" smtClean="0">
                <a:latin typeface="Cambria" panose="02040503050406030204" pitchFamily="18" charset="0"/>
                <a:ea typeface="宋体" panose="02010600030101010101" pitchFamily="2" charset="-122"/>
              </a:rPr>
              <a:t>（</a:t>
            </a:r>
            <a:r>
              <a:rPr lang="en-US" altLang="zh-CN" b="1" i="0" u="none" strike="noStrike" baseline="0" dirty="0" smtClean="0">
                <a:latin typeface="Cambria" panose="02040503050406030204" pitchFamily="18" charset="0"/>
                <a:ea typeface="宋体" panose="02010600030101010101" pitchFamily="2" charset="-122"/>
              </a:rPr>
              <a:t>2</a:t>
            </a:r>
            <a:r>
              <a:rPr lang="zh-CN" altLang="en-US" b="1" i="0" u="none" strike="noStrike" baseline="0" dirty="0" smtClean="0">
                <a:latin typeface="Cambria" panose="02040503050406030204" pitchFamily="18" charset="0"/>
                <a:ea typeface="宋体" panose="02010600030101010101" pitchFamily="2" charset="-122"/>
              </a:rPr>
              <a:t>）字体标记</a:t>
            </a:r>
            <a:r>
              <a:rPr lang="en-US" altLang="zh-CN" b="1" i="0" u="none" strike="noStrike" baseline="0" dirty="0" smtClean="0">
                <a:latin typeface="Cambria" panose="02040503050406030204" pitchFamily="18" charset="0"/>
                <a:ea typeface="宋体" panose="02010600030101010101" pitchFamily="2" charset="-122"/>
              </a:rPr>
              <a:t>&lt;font&gt;</a:t>
            </a:r>
            <a:r>
              <a:rPr lang="zh-CN" altLang="en-US" b="1" i="0" u="none" strike="noStrike" baseline="0" dirty="0" smtClean="0">
                <a:latin typeface="Cambria" panose="02040503050406030204" pitchFamily="18" charset="0"/>
                <a:ea typeface="宋体" panose="02010600030101010101" pitchFamily="2" charset="-122"/>
              </a:rPr>
              <a:t>：</a:t>
            </a:r>
            <a:r>
              <a:rPr lang="en-US" altLang="zh-CN" b="1" i="0" u="none" strike="noStrike" baseline="0" dirty="0" smtClean="0">
                <a:latin typeface="Cambria" panose="02040503050406030204" pitchFamily="18" charset="0"/>
                <a:ea typeface="宋体" panose="02010600030101010101" pitchFamily="2" charset="-122"/>
              </a:rPr>
              <a:t>	</a:t>
            </a:r>
            <a:r>
              <a:rPr lang="zh-CN" altLang="en-US" b="1" i="0" u="none" strike="noStrike" baseline="0" dirty="0" smtClean="0">
                <a:latin typeface="Cambria" panose="02040503050406030204" pitchFamily="18" charset="0"/>
                <a:ea typeface="宋体" panose="02010600030101010101" pitchFamily="2" charset="-122"/>
              </a:rPr>
              <a:t>（</a:t>
            </a:r>
            <a:r>
              <a:rPr lang="en-US" altLang="zh-CN" b="1" i="0" u="none" strike="noStrike" baseline="0" dirty="0" smtClean="0">
                <a:latin typeface="Cambria" panose="02040503050406030204" pitchFamily="18" charset="0"/>
                <a:ea typeface="宋体" panose="02010600030101010101" pitchFamily="2" charset="-122"/>
              </a:rPr>
              <a:t>3</a:t>
            </a:r>
            <a:r>
              <a:rPr lang="zh-CN" altLang="en-US" b="1" i="0" u="none" strike="noStrike" baseline="0" dirty="0" smtClean="0">
                <a:latin typeface="Cambria" panose="02040503050406030204" pitchFamily="18" charset="0"/>
                <a:ea typeface="宋体" panose="02010600030101010101" pitchFamily="2" charset="-122"/>
              </a:rPr>
              <a:t>）字形标记</a:t>
            </a:r>
            <a:r>
              <a:rPr lang="zh-CN" altLang="en-US" b="1" i="0" u="none" strike="noStrike" baseline="0" dirty="0" smtClean="0">
                <a:latin typeface="Cambria" panose="02040503050406030204" pitchFamily="18" charset="0"/>
                <a:ea typeface="宋体" panose="02010600030101010101" pitchFamily="2" charset="-122"/>
              </a:rPr>
              <a:t>：</a:t>
            </a:r>
            <a:endParaRPr lang="en-US" altLang="zh-CN" b="1" i="0" u="none" strike="noStrike" baseline="0" dirty="0" smtClean="0">
              <a:latin typeface="Cambria" panose="02040503050406030204" pitchFamily="18" charset="0"/>
              <a:ea typeface="宋体" panose="02010600030101010101" pitchFamily="2" charset="-122"/>
            </a:endParaRPr>
          </a:p>
          <a:p>
            <a:pPr marR="0" lvl="2" rtl="0"/>
            <a:r>
              <a:rPr lang="en-US" altLang="zh-CN" b="1" i="0" u="none" strike="noStrike" kern="100" baseline="0" dirty="0" smtClean="0">
                <a:latin typeface="Tahoma" panose="020B0604030504040204" pitchFamily="34" charset="0"/>
                <a:ea typeface="微软雅黑" panose="020B0503020204020204" pitchFamily="34" charset="-122"/>
              </a:rPr>
              <a:t>3</a:t>
            </a:r>
            <a:r>
              <a:rPr lang="en-US" altLang="zh-CN" b="1" i="0" u="none" strike="noStrike" kern="100" baseline="0" dirty="0" smtClean="0">
                <a:latin typeface="Tahoma" panose="020B0604030504040204" pitchFamily="34" charset="0"/>
                <a:ea typeface="微软雅黑" panose="020B0503020204020204" pitchFamily="34" charset="-122"/>
              </a:rPr>
              <a:t>. </a:t>
            </a:r>
            <a:r>
              <a:rPr lang="zh-CN" altLang="en-US" b="1" i="0" u="none" strike="noStrike" kern="100" baseline="0" dirty="0" smtClean="0">
                <a:latin typeface="Tahoma" panose="020B0604030504040204" pitchFamily="34" charset="0"/>
                <a:ea typeface="微软雅黑" panose="020B0503020204020204" pitchFamily="34" charset="-122"/>
              </a:rPr>
              <a:t>图片</a:t>
            </a:r>
            <a:r>
              <a:rPr lang="en-US" altLang="zh-CN" b="1" i="0" u="none" strike="noStrike" kern="100" baseline="0" dirty="0" smtClean="0">
                <a:latin typeface="Tahoma" panose="020B0604030504040204" pitchFamily="34" charset="0"/>
                <a:ea typeface="微软雅黑" panose="020B0503020204020204" pitchFamily="34" charset="-122"/>
              </a:rPr>
              <a:t>	</a:t>
            </a:r>
            <a:endParaRPr lang="zh-CN" altLang="en-US" b="1" i="0" u="none" strike="noStrike" kern="100" baseline="0" dirty="0" smtClean="0">
              <a:latin typeface="Tahoma" panose="020B0604030504040204" pitchFamily="34" charset="0"/>
              <a:ea typeface="微软雅黑" panose="020B0503020204020204" pitchFamily="34" charset="-122"/>
            </a:endParaRPr>
          </a:p>
          <a:p>
            <a:pPr marR="0" lvl="2" rtl="0"/>
            <a:r>
              <a:rPr lang="zh-CN" altLang="en-US" b="1" i="0" u="none" strike="noStrike" baseline="0" dirty="0" smtClean="0">
                <a:latin typeface="Cambria" panose="02040503050406030204" pitchFamily="18" charset="0"/>
                <a:ea typeface="宋体" panose="02010600030101010101" pitchFamily="2" charset="-122"/>
              </a:rPr>
              <a:t>（</a:t>
            </a:r>
            <a:r>
              <a:rPr lang="en-US" altLang="zh-CN" b="1" i="0" u="none" strike="noStrike" baseline="0" dirty="0" smtClean="0">
                <a:latin typeface="Cambria" panose="02040503050406030204" pitchFamily="18" charset="0"/>
                <a:ea typeface="宋体" panose="02010600030101010101" pitchFamily="2" charset="-122"/>
              </a:rPr>
              <a:t>1</a:t>
            </a:r>
            <a:r>
              <a:rPr lang="zh-CN" altLang="en-US" b="1" i="0" u="none" strike="noStrike" baseline="0" dirty="0" smtClean="0">
                <a:latin typeface="Cambria" panose="02040503050406030204" pitchFamily="18" charset="0"/>
                <a:ea typeface="宋体" panose="02010600030101010101" pitchFamily="2" charset="-122"/>
              </a:rPr>
              <a:t>）</a:t>
            </a:r>
            <a:r>
              <a:rPr lang="en-US" altLang="zh-CN" b="1" i="0" u="none" strike="noStrike" baseline="0" dirty="0" err="1" smtClean="0">
                <a:latin typeface="Cambria" panose="02040503050406030204" pitchFamily="18" charset="0"/>
                <a:ea typeface="宋体" panose="02010600030101010101" pitchFamily="2" charset="-122"/>
              </a:rPr>
              <a:t>src</a:t>
            </a:r>
            <a:r>
              <a:rPr lang="zh-CN" altLang="en-US" b="1" i="0" u="none" strike="noStrike" baseline="0" dirty="0" smtClean="0">
                <a:latin typeface="Cambria" panose="02040503050406030204" pitchFamily="18" charset="0"/>
                <a:ea typeface="宋体" panose="02010600030101010101" pitchFamily="2" charset="-122"/>
              </a:rPr>
              <a:t>属性</a:t>
            </a:r>
            <a:r>
              <a:rPr lang="zh-CN" altLang="en-US" b="1" i="0" u="none" strike="noStrike" baseline="0" dirty="0" smtClean="0">
                <a:latin typeface="Cambria" panose="02040503050406030204" pitchFamily="18" charset="0"/>
                <a:ea typeface="宋体" panose="02010600030101010101" pitchFamily="2" charset="-122"/>
              </a:rPr>
              <a:t>：</a:t>
            </a:r>
            <a:r>
              <a:rPr lang="en-US" altLang="zh-CN" b="1" i="0" u="none" strike="noStrike" baseline="0" dirty="0" smtClean="0">
                <a:latin typeface="Cambria" panose="02040503050406030204" pitchFamily="18" charset="0"/>
                <a:ea typeface="宋体" panose="02010600030101010101" pitchFamily="2" charset="-122"/>
              </a:rPr>
              <a:t>	</a:t>
            </a:r>
            <a:r>
              <a:rPr lang="zh-CN" altLang="en-US" b="1" i="0" u="none" strike="noStrike" baseline="0" dirty="0" smtClean="0">
                <a:latin typeface="Cambria" panose="02040503050406030204" pitchFamily="18" charset="0"/>
                <a:ea typeface="宋体" panose="02010600030101010101" pitchFamily="2" charset="-122"/>
              </a:rPr>
              <a:t>（</a:t>
            </a:r>
            <a:r>
              <a:rPr lang="en-US" altLang="zh-CN" b="1" i="0" u="none" strike="noStrike" baseline="0" dirty="0" smtClean="0">
                <a:latin typeface="Cambria" panose="02040503050406030204" pitchFamily="18" charset="0"/>
                <a:ea typeface="宋体" panose="02010600030101010101" pitchFamily="2" charset="-122"/>
              </a:rPr>
              <a:t>2</a:t>
            </a:r>
            <a:r>
              <a:rPr lang="zh-CN" altLang="en-US" b="1" i="0" u="none" strike="noStrike" baseline="0" dirty="0" smtClean="0">
                <a:latin typeface="Cambria" panose="02040503050406030204" pitchFamily="18" charset="0"/>
                <a:ea typeface="宋体" panose="02010600030101010101" pitchFamily="2" charset="-122"/>
              </a:rPr>
              <a:t>）</a:t>
            </a:r>
            <a:r>
              <a:rPr lang="en-US" altLang="zh-CN" b="1" i="0" u="none" strike="noStrike" baseline="0" dirty="0" smtClean="0">
                <a:latin typeface="Cambria" panose="02040503050406030204" pitchFamily="18" charset="0"/>
                <a:ea typeface="宋体" panose="02010600030101010101" pitchFamily="2" charset="-122"/>
              </a:rPr>
              <a:t>alt</a:t>
            </a:r>
            <a:r>
              <a:rPr lang="zh-CN" altLang="en-US" b="1" i="0" u="none" strike="noStrike" baseline="0" dirty="0" smtClean="0">
                <a:latin typeface="Cambria" panose="02040503050406030204" pitchFamily="18" charset="0"/>
                <a:ea typeface="宋体" panose="02010600030101010101" pitchFamily="2" charset="-122"/>
              </a:rPr>
              <a:t>属性</a:t>
            </a:r>
            <a:r>
              <a:rPr lang="zh-CN" altLang="en-US" b="1" i="0" u="none" strike="noStrike" baseline="0" dirty="0" smtClean="0">
                <a:latin typeface="Cambria" panose="02040503050406030204" pitchFamily="18" charset="0"/>
                <a:ea typeface="宋体" panose="02010600030101010101" pitchFamily="2" charset="-122"/>
              </a:rPr>
              <a:t>：</a:t>
            </a:r>
            <a:r>
              <a:rPr lang="en-US" altLang="zh-CN" b="1" i="0" u="none" strike="noStrike" baseline="0" dirty="0" smtClean="0">
                <a:latin typeface="Cambria" panose="02040503050406030204" pitchFamily="18" charset="0"/>
                <a:ea typeface="宋体" panose="02010600030101010101" pitchFamily="2" charset="-122"/>
              </a:rPr>
              <a:t>		</a:t>
            </a:r>
            <a:r>
              <a:rPr lang="zh-CN" altLang="en-US" b="1" i="0" u="none" strike="noStrike" baseline="0" dirty="0" smtClean="0">
                <a:latin typeface="Cambria" panose="02040503050406030204" pitchFamily="18" charset="0"/>
                <a:ea typeface="宋体" panose="02010600030101010101" pitchFamily="2" charset="-122"/>
              </a:rPr>
              <a:t>（</a:t>
            </a:r>
            <a:r>
              <a:rPr lang="en-US" altLang="zh-CN" b="1" i="0" u="none" strike="noStrike" baseline="0" dirty="0" smtClean="0">
                <a:latin typeface="Cambria" panose="02040503050406030204" pitchFamily="18" charset="0"/>
                <a:ea typeface="宋体" panose="02010600030101010101" pitchFamily="2" charset="-122"/>
              </a:rPr>
              <a:t>3</a:t>
            </a:r>
            <a:r>
              <a:rPr lang="zh-CN" altLang="en-US" b="1" i="0" u="none" strike="noStrike" baseline="0" dirty="0" smtClean="0">
                <a:latin typeface="Cambria" panose="02040503050406030204" pitchFamily="18" charset="0"/>
                <a:ea typeface="宋体" panose="02010600030101010101" pitchFamily="2" charset="-122"/>
              </a:rPr>
              <a:t>）</a:t>
            </a:r>
            <a:r>
              <a:rPr lang="en-US" altLang="zh-CN" b="1" i="0" u="none" strike="noStrike" baseline="0" dirty="0" smtClean="0">
                <a:latin typeface="Cambria" panose="02040503050406030204" pitchFamily="18" charset="0"/>
                <a:ea typeface="宋体" panose="02010600030101010101" pitchFamily="2" charset="-122"/>
              </a:rPr>
              <a:t>width</a:t>
            </a:r>
            <a:r>
              <a:rPr lang="zh-CN" altLang="en-US" b="1" i="0" u="none" strike="noStrike" baseline="0" dirty="0" smtClean="0">
                <a:latin typeface="Cambria" panose="02040503050406030204" pitchFamily="18" charset="0"/>
                <a:ea typeface="宋体" panose="02010600030101010101" pitchFamily="2" charset="-122"/>
              </a:rPr>
              <a:t>和</a:t>
            </a:r>
            <a:r>
              <a:rPr lang="en-US" altLang="zh-CN" b="1" i="0" u="none" strike="noStrike" baseline="0" dirty="0" smtClean="0">
                <a:latin typeface="Cambria" panose="02040503050406030204" pitchFamily="18" charset="0"/>
                <a:ea typeface="宋体" panose="02010600030101010101" pitchFamily="2" charset="-122"/>
              </a:rPr>
              <a:t>height</a:t>
            </a:r>
            <a:r>
              <a:rPr lang="zh-CN" altLang="en-US" b="1" i="0" u="none" strike="noStrike" baseline="0" dirty="0" smtClean="0">
                <a:latin typeface="Cambria" panose="02040503050406030204" pitchFamily="18" charset="0"/>
                <a:ea typeface="宋体" panose="02010600030101010101" pitchFamily="2" charset="-122"/>
              </a:rPr>
              <a:t>属性：</a:t>
            </a:r>
          </a:p>
          <a:p>
            <a:pPr marR="0" lvl="2" rtl="0"/>
            <a:r>
              <a:rPr lang="zh-CN" altLang="en-US" b="1" i="0" u="none" strike="noStrike" baseline="0" dirty="0" smtClean="0">
                <a:latin typeface="Cambria" panose="02040503050406030204" pitchFamily="18" charset="0"/>
                <a:ea typeface="宋体" panose="02010600030101010101" pitchFamily="2" charset="-122"/>
              </a:rPr>
              <a:t>（</a:t>
            </a:r>
            <a:r>
              <a:rPr lang="en-US" altLang="zh-CN" b="1" i="0" u="none" strike="noStrike" baseline="0" dirty="0" smtClean="0">
                <a:latin typeface="Cambria" panose="02040503050406030204" pitchFamily="18" charset="0"/>
                <a:ea typeface="宋体" panose="02010600030101010101" pitchFamily="2" charset="-122"/>
              </a:rPr>
              <a:t>4</a:t>
            </a:r>
            <a:r>
              <a:rPr lang="zh-CN" altLang="en-US" b="1" i="0" u="none" strike="noStrike" baseline="0" dirty="0" smtClean="0">
                <a:latin typeface="Cambria" panose="02040503050406030204" pitchFamily="18" charset="0"/>
                <a:ea typeface="宋体" panose="02010600030101010101" pitchFamily="2" charset="-122"/>
              </a:rPr>
              <a:t>）</a:t>
            </a:r>
            <a:r>
              <a:rPr lang="en-US" altLang="zh-CN" b="1" i="0" u="none" strike="noStrike" baseline="0" dirty="0" smtClean="0">
                <a:latin typeface="Cambria" panose="02040503050406030204" pitchFamily="18" charset="0"/>
                <a:ea typeface="宋体" panose="02010600030101010101" pitchFamily="2" charset="-122"/>
              </a:rPr>
              <a:t>border</a:t>
            </a:r>
            <a:r>
              <a:rPr lang="zh-CN" altLang="en-US" b="1" i="0" u="none" strike="noStrike" baseline="0" dirty="0" smtClean="0">
                <a:latin typeface="Cambria" panose="02040503050406030204" pitchFamily="18" charset="0"/>
                <a:ea typeface="宋体" panose="02010600030101010101" pitchFamily="2" charset="-122"/>
              </a:rPr>
              <a:t>属性</a:t>
            </a:r>
            <a:r>
              <a:rPr lang="zh-CN" altLang="en-US" b="1" i="0" u="none" strike="noStrike" baseline="0" dirty="0" smtClean="0">
                <a:latin typeface="Cambria" panose="02040503050406030204" pitchFamily="18" charset="0"/>
                <a:ea typeface="宋体" panose="02010600030101010101" pitchFamily="2" charset="-122"/>
              </a:rPr>
              <a:t>：</a:t>
            </a:r>
            <a:r>
              <a:rPr lang="en-US" altLang="zh-CN" b="1" i="0" u="none" strike="noStrike" baseline="0" dirty="0" smtClean="0">
                <a:latin typeface="Cambria" panose="02040503050406030204" pitchFamily="18" charset="0"/>
                <a:ea typeface="宋体" panose="02010600030101010101" pitchFamily="2" charset="-122"/>
              </a:rPr>
              <a:t>	</a:t>
            </a:r>
            <a:r>
              <a:rPr lang="zh-CN" altLang="en-US" b="1" i="0" u="none" strike="noStrike" baseline="0" dirty="0" smtClean="0">
                <a:latin typeface="Cambria" panose="02040503050406030204" pitchFamily="18" charset="0"/>
                <a:ea typeface="宋体" panose="02010600030101010101" pitchFamily="2" charset="-122"/>
              </a:rPr>
              <a:t>（</a:t>
            </a:r>
            <a:r>
              <a:rPr lang="en-US" altLang="zh-CN" b="1" i="0" u="none" strike="noStrike" baseline="0" dirty="0" smtClean="0">
                <a:latin typeface="Cambria" panose="02040503050406030204" pitchFamily="18" charset="0"/>
                <a:ea typeface="宋体" panose="02010600030101010101" pitchFamily="2" charset="-122"/>
              </a:rPr>
              <a:t>5</a:t>
            </a:r>
            <a:r>
              <a:rPr lang="zh-CN" altLang="en-US" b="1" i="0" u="none" strike="noStrike" baseline="0" dirty="0" smtClean="0">
                <a:latin typeface="Cambria" panose="02040503050406030204" pitchFamily="18" charset="0"/>
                <a:ea typeface="宋体" panose="02010600030101010101" pitchFamily="2" charset="-122"/>
              </a:rPr>
              <a:t>）</a:t>
            </a:r>
            <a:r>
              <a:rPr lang="en-US" altLang="zh-CN" b="1" i="0" u="none" strike="noStrike" baseline="0" dirty="0" smtClean="0">
                <a:latin typeface="Cambria" panose="02040503050406030204" pitchFamily="18" charset="0"/>
                <a:ea typeface="宋体" panose="02010600030101010101" pitchFamily="2" charset="-122"/>
              </a:rPr>
              <a:t>align</a:t>
            </a:r>
            <a:r>
              <a:rPr lang="zh-CN" altLang="en-US" b="1" i="0" u="none" strike="noStrike" baseline="0" dirty="0" smtClean="0">
                <a:latin typeface="Cambria" panose="02040503050406030204" pitchFamily="18" charset="0"/>
                <a:ea typeface="宋体" panose="02010600030101010101" pitchFamily="2" charset="-122"/>
              </a:rPr>
              <a:t>属性：</a:t>
            </a:r>
          </a:p>
          <a:p>
            <a:pPr marR="0" lvl="1" rtl="0"/>
            <a:r>
              <a:rPr lang="en-US" altLang="zh-CN" b="1" i="0" u="none" strike="noStrike" baseline="0" dirty="0" smtClean="0">
                <a:latin typeface="Tahoma" panose="020B0604030504040204" pitchFamily="34" charset="0"/>
                <a:ea typeface="微软雅黑" panose="020B0503020204020204" pitchFamily="34" charset="-122"/>
              </a:rPr>
              <a:t>4</a:t>
            </a:r>
            <a:r>
              <a:rPr lang="en-US" altLang="zh-CN" b="1" i="0" u="none" strike="noStrike" baseline="0" dirty="0" smtClean="0">
                <a:latin typeface="Tahoma" panose="020B0604030504040204" pitchFamily="34" charset="0"/>
                <a:ea typeface="微软雅黑" panose="020B0503020204020204" pitchFamily="34" charset="-122"/>
              </a:rPr>
              <a:t>. </a:t>
            </a:r>
            <a:r>
              <a:rPr lang="zh-CN" altLang="en-US" b="1" i="0" u="none" strike="noStrike" baseline="0" dirty="0" smtClean="0">
                <a:latin typeface="Tahoma" panose="020B0604030504040204" pitchFamily="34" charset="0"/>
                <a:ea typeface="微软雅黑" panose="020B0503020204020204" pitchFamily="34" charset="-122"/>
              </a:rPr>
              <a:t>超链接</a:t>
            </a:r>
          </a:p>
          <a:p>
            <a:pPr marR="0" lvl="1" rtl="0"/>
            <a:r>
              <a:rPr lang="en-US" altLang="zh-CN" b="1" i="0" u="none" strike="noStrike" baseline="0" dirty="0" smtClean="0">
                <a:latin typeface="Tahoma" panose="020B0604030504040204" pitchFamily="34" charset="0"/>
                <a:ea typeface="微软雅黑" panose="020B0503020204020204" pitchFamily="34" charset="-122"/>
              </a:rPr>
              <a:t>5</a:t>
            </a:r>
            <a:r>
              <a:rPr lang="en-US" altLang="zh-CN" b="1" i="0" u="none" strike="noStrike" baseline="0" dirty="0" smtClean="0">
                <a:latin typeface="Tahoma" panose="020B0604030504040204" pitchFamily="34" charset="0"/>
                <a:ea typeface="微软雅黑" panose="020B0503020204020204" pitchFamily="34" charset="-122"/>
              </a:rPr>
              <a:t>. </a:t>
            </a:r>
            <a:r>
              <a:rPr lang="zh-CN" altLang="en-US" b="1" i="0" u="none" strike="noStrike" baseline="0" dirty="0" smtClean="0">
                <a:latin typeface="Tahoma" panose="020B0604030504040204" pitchFamily="34" charset="0"/>
                <a:ea typeface="微软雅黑" panose="020B0503020204020204" pitchFamily="34" charset="-122"/>
              </a:rPr>
              <a:t>表格</a:t>
            </a:r>
            <a:endParaRPr lang="zh-CN" altLang="en-US" b="1" i="0" u="none" strike="noStrike" baseline="0" dirty="0" smtClean="0">
              <a:latin typeface="Tahoma" panose="020B0604030504040204" pitchFamily="34" charset="0"/>
              <a:ea typeface="微软雅黑" panose="020B0503020204020204" pitchFamily="34" charset="-122"/>
            </a:endParaRPr>
          </a:p>
        </p:txBody>
      </p:sp>
    </p:spTree>
    <p:extLst>
      <p:ext uri="{BB962C8B-B14F-4D97-AF65-F5344CB8AC3E}">
        <p14:creationId xmlns:p14="http://schemas.microsoft.com/office/powerpoint/2010/main" val="741857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Times New Roman" panose="02020603050405020304" pitchFamily="18" charset="0"/>
              </a:rPr>
              <a:t>6.1.1</a:t>
            </a:r>
            <a:r>
              <a:rPr lang="zh-CN" altLang="en-US" dirty="0">
                <a:latin typeface="Times New Roman" panose="02020603050405020304" pitchFamily="18" charset="0"/>
              </a:rPr>
              <a:t>计算机网络</a:t>
            </a:r>
            <a:r>
              <a:rPr lang="zh-CN" altLang="en-US" dirty="0" smtClean="0">
                <a:latin typeface="Times New Roman" panose="02020603050405020304" pitchFamily="18" charset="0"/>
              </a:rPr>
              <a:t>概述</a:t>
            </a:r>
            <a:endParaRPr lang="zh-CN" altLang="en-US" dirty="0"/>
          </a:p>
        </p:txBody>
      </p:sp>
      <p:sp>
        <p:nvSpPr>
          <p:cNvPr id="3" name="文本占位符 2"/>
          <p:cNvSpPr>
            <a:spLocks noGrp="1"/>
          </p:cNvSpPr>
          <p:nvPr>
            <p:ph type="body" idx="1"/>
          </p:nvPr>
        </p:nvSpPr>
        <p:spPr/>
        <p:txBody>
          <a:bodyPr>
            <a:normAutofit/>
          </a:bodyPr>
          <a:lstStyle/>
          <a:p>
            <a:pPr lvl="1"/>
            <a:r>
              <a:rPr lang="en-US" altLang="zh-CN" b="1" dirty="0">
                <a:latin typeface="Tahoma" panose="020B0604030504040204" pitchFamily="34" charset="0"/>
                <a:ea typeface="微软雅黑" panose="020B0503020204020204" pitchFamily="34" charset="-122"/>
              </a:rPr>
              <a:t>2. </a:t>
            </a:r>
            <a:r>
              <a:rPr lang="zh-CN" altLang="en-US" b="1" dirty="0">
                <a:latin typeface="Tahoma" panose="020B0604030504040204" pitchFamily="34" charset="0"/>
                <a:ea typeface="微软雅黑" panose="020B0503020204020204" pitchFamily="34" charset="-122"/>
              </a:rPr>
              <a:t>计算机网络的发展历程</a:t>
            </a:r>
          </a:p>
          <a:p>
            <a:pPr lvl="2"/>
            <a:r>
              <a:rPr lang="zh-CN" altLang="en-US" b="1" dirty="0">
                <a:latin typeface="Cambria" panose="02040503050406030204" pitchFamily="18" charset="0"/>
              </a:rPr>
              <a:t>（</a:t>
            </a:r>
            <a:r>
              <a:rPr lang="en-US" altLang="zh-CN" b="1" dirty="0">
                <a:latin typeface="Cambria" panose="02040503050406030204" pitchFamily="18" charset="0"/>
              </a:rPr>
              <a:t>1</a:t>
            </a:r>
            <a:r>
              <a:rPr lang="zh-CN" altLang="en-US" b="1" dirty="0">
                <a:latin typeface="Cambria" panose="02040503050406030204" pitchFamily="18" charset="0"/>
              </a:rPr>
              <a:t>）以数据通信为主的第一代计算机网络：</a:t>
            </a:r>
          </a:p>
          <a:p>
            <a:pPr lvl="2"/>
            <a:r>
              <a:rPr lang="zh-CN" altLang="en-US" b="1" dirty="0" smtClean="0">
                <a:latin typeface="Cambria" panose="02040503050406030204" pitchFamily="18" charset="0"/>
              </a:rPr>
              <a:t>（</a:t>
            </a:r>
            <a:r>
              <a:rPr lang="en-US" altLang="zh-CN" b="1" dirty="0">
                <a:latin typeface="Cambria" panose="02040503050406030204" pitchFamily="18" charset="0"/>
              </a:rPr>
              <a:t>2</a:t>
            </a:r>
            <a:r>
              <a:rPr lang="zh-CN" altLang="en-US" b="1" dirty="0">
                <a:latin typeface="Cambria" panose="02040503050406030204" pitchFamily="18" charset="0"/>
              </a:rPr>
              <a:t>）以资源共享为主的第二代计算机网络：</a:t>
            </a:r>
          </a:p>
          <a:p>
            <a:pPr lvl="2"/>
            <a:r>
              <a:rPr lang="zh-CN" altLang="en-US" b="1" dirty="0" smtClean="0">
                <a:latin typeface="Cambria" panose="02040503050406030204" pitchFamily="18" charset="0"/>
              </a:rPr>
              <a:t>（</a:t>
            </a:r>
            <a:r>
              <a:rPr lang="en-US" altLang="zh-CN" b="1" dirty="0">
                <a:latin typeface="Cambria" panose="02040503050406030204" pitchFamily="18" charset="0"/>
              </a:rPr>
              <a:t>3</a:t>
            </a:r>
            <a:r>
              <a:rPr lang="zh-CN" altLang="en-US" b="1" dirty="0">
                <a:latin typeface="Cambria" panose="02040503050406030204" pitchFamily="18" charset="0"/>
              </a:rPr>
              <a:t>）体系标准化的第三代计算机网络：</a:t>
            </a:r>
          </a:p>
          <a:p>
            <a:pPr lvl="2"/>
            <a:r>
              <a:rPr lang="zh-CN" altLang="en-US" b="1" dirty="0" smtClean="0">
                <a:latin typeface="Cambria" panose="02040503050406030204" pitchFamily="18" charset="0"/>
              </a:rPr>
              <a:t>（</a:t>
            </a:r>
            <a:r>
              <a:rPr lang="en-US" altLang="zh-CN" b="1" dirty="0">
                <a:latin typeface="Cambria" panose="02040503050406030204" pitchFamily="18" charset="0"/>
              </a:rPr>
              <a:t>4</a:t>
            </a:r>
            <a:r>
              <a:rPr lang="zh-CN" altLang="en-US" b="1" dirty="0">
                <a:latin typeface="Cambria" panose="02040503050406030204" pitchFamily="18" charset="0"/>
              </a:rPr>
              <a:t>）以</a:t>
            </a:r>
            <a:r>
              <a:rPr lang="en-US" altLang="zh-CN" b="1" dirty="0">
                <a:latin typeface="Cambria" panose="02040503050406030204" pitchFamily="18" charset="0"/>
              </a:rPr>
              <a:t>Internet</a:t>
            </a:r>
            <a:r>
              <a:rPr lang="zh-CN" altLang="en-US" b="1" dirty="0">
                <a:latin typeface="Cambria" panose="02040503050406030204" pitchFamily="18" charset="0"/>
              </a:rPr>
              <a:t>为核心的第四代计算机网络：</a:t>
            </a:r>
          </a:p>
          <a:p>
            <a:endParaRPr lang="zh-CN" altLang="en-US" dirty="0"/>
          </a:p>
        </p:txBody>
      </p:sp>
    </p:spTree>
    <p:extLst>
      <p:ext uri="{BB962C8B-B14F-4D97-AF65-F5344CB8AC3E}">
        <p14:creationId xmlns:p14="http://schemas.microsoft.com/office/powerpoint/2010/main" val="194198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Times New Roman" panose="02020603050405020304" pitchFamily="18" charset="0"/>
              </a:rPr>
              <a:t>6.1.1</a:t>
            </a:r>
            <a:r>
              <a:rPr lang="zh-CN" altLang="en-US" dirty="0">
                <a:latin typeface="Times New Roman" panose="02020603050405020304" pitchFamily="18" charset="0"/>
              </a:rPr>
              <a:t>计算机网络</a:t>
            </a:r>
            <a:r>
              <a:rPr lang="zh-CN" altLang="en-US" dirty="0" smtClean="0">
                <a:latin typeface="Times New Roman" panose="02020603050405020304" pitchFamily="18" charset="0"/>
              </a:rPr>
              <a:t>概述</a:t>
            </a:r>
            <a:endParaRPr lang="zh-CN" altLang="en-US" dirty="0"/>
          </a:p>
        </p:txBody>
      </p:sp>
      <p:sp>
        <p:nvSpPr>
          <p:cNvPr id="3" name="文本占位符 2"/>
          <p:cNvSpPr>
            <a:spLocks noGrp="1"/>
          </p:cNvSpPr>
          <p:nvPr>
            <p:ph type="body" idx="1"/>
          </p:nvPr>
        </p:nvSpPr>
        <p:spPr>
          <a:xfrm>
            <a:off x="1097280" y="1845733"/>
            <a:ext cx="10058400" cy="4406785"/>
          </a:xfrm>
        </p:spPr>
        <p:txBody>
          <a:bodyPr>
            <a:normAutofit/>
          </a:bodyPr>
          <a:lstStyle/>
          <a:p>
            <a:pPr lvl="1"/>
            <a:r>
              <a:rPr lang="en-US" altLang="zh-CN" b="1" dirty="0">
                <a:latin typeface="Tahoma" panose="020B0604030504040204" pitchFamily="34" charset="0"/>
                <a:ea typeface="微软雅黑" panose="020B0503020204020204" pitchFamily="34" charset="-122"/>
              </a:rPr>
              <a:t>3. </a:t>
            </a:r>
            <a:r>
              <a:rPr lang="zh-CN" altLang="en-US" b="1" dirty="0">
                <a:latin typeface="Tahoma" panose="020B0604030504040204" pitchFamily="34" charset="0"/>
                <a:ea typeface="微软雅黑" panose="020B0503020204020204" pitchFamily="34" charset="-122"/>
              </a:rPr>
              <a:t>未来的计算机网络</a:t>
            </a:r>
          </a:p>
          <a:p>
            <a:pPr lvl="5">
              <a:lnSpc>
                <a:spcPct val="150000"/>
              </a:lnSpc>
              <a:spcBef>
                <a:spcPts val="0"/>
              </a:spcBef>
              <a:spcAft>
                <a:spcPts val="0"/>
              </a:spcAft>
            </a:pPr>
            <a:r>
              <a:rPr lang="zh-CN" altLang="en-US" sz="1600" kern="100" dirty="0">
                <a:latin typeface="Times New Roman" panose="02020603050405020304" pitchFamily="18" charset="0"/>
              </a:rPr>
              <a:t>随着车联网、物联网、工业互联网、远程医疗、智能家居、</a:t>
            </a:r>
            <a:r>
              <a:rPr lang="en-US" altLang="zh-CN" sz="1600" kern="100" dirty="0">
                <a:latin typeface="Times New Roman" panose="02020603050405020304" pitchFamily="18" charset="0"/>
              </a:rPr>
              <a:t>4K/8K</a:t>
            </a:r>
            <a:r>
              <a:rPr lang="zh-CN" altLang="en-US" sz="1600" kern="100" dirty="0">
                <a:latin typeface="Times New Roman" panose="02020603050405020304" pitchFamily="18" charset="0"/>
              </a:rPr>
              <a:t>、</a:t>
            </a:r>
            <a:r>
              <a:rPr lang="en-US" altLang="zh-CN" sz="1600" kern="100" dirty="0">
                <a:latin typeface="Times New Roman" panose="02020603050405020304" pitchFamily="18" charset="0"/>
              </a:rPr>
              <a:t>AR/VR</a:t>
            </a:r>
            <a:r>
              <a:rPr lang="zh-CN" altLang="en-US" sz="1600" kern="100" dirty="0">
                <a:latin typeface="Times New Roman" panose="02020603050405020304" pitchFamily="18" charset="0"/>
              </a:rPr>
              <a:t>、空间网络等新业务类型和需求的出现，未来的网络将呈现出一种泛在化的趋势，重点聚焦在加速业务创新、促进运营商转型、满足工业互联网需求等方面的发展</a:t>
            </a:r>
            <a:r>
              <a:rPr lang="zh-CN" altLang="en-US" sz="1600" kern="100" dirty="0" smtClean="0">
                <a:latin typeface="Times New Roman" panose="02020603050405020304" pitchFamily="18" charset="0"/>
              </a:rPr>
              <a:t>。</a:t>
            </a:r>
            <a:endParaRPr lang="zh-CN" altLang="en-US" sz="1600" kern="100" dirty="0">
              <a:latin typeface="Times New Roman" panose="02020603050405020304" pitchFamily="18" charset="0"/>
            </a:endParaRPr>
          </a:p>
          <a:p>
            <a:pPr lvl="5">
              <a:lnSpc>
                <a:spcPct val="150000"/>
              </a:lnSpc>
              <a:spcBef>
                <a:spcPts val="0"/>
              </a:spcBef>
              <a:spcAft>
                <a:spcPts val="0"/>
              </a:spcAft>
            </a:pPr>
            <a:r>
              <a:rPr lang="zh-CN" altLang="en-US" sz="1600" kern="100" dirty="0">
                <a:latin typeface="Times New Roman" panose="02020603050405020304" pitchFamily="18" charset="0"/>
              </a:rPr>
              <a:t>未来的计算机网络作为战略新兴产业的重要发展方向，预计到</a:t>
            </a:r>
            <a:r>
              <a:rPr lang="en-US" altLang="zh-CN" sz="1600" kern="100" dirty="0">
                <a:latin typeface="Times New Roman" panose="02020603050405020304" pitchFamily="18" charset="0"/>
              </a:rPr>
              <a:t>2030</a:t>
            </a:r>
            <a:r>
              <a:rPr lang="zh-CN" altLang="en-US" sz="1600" kern="100" dirty="0">
                <a:latin typeface="Times New Roman" panose="02020603050405020304" pitchFamily="18" charset="0"/>
              </a:rPr>
              <a:t>年将支撑万亿级、人</a:t>
            </a:r>
            <a:r>
              <a:rPr lang="en-US" altLang="zh-CN" sz="1600" kern="100" dirty="0">
                <a:latin typeface="Times New Roman" panose="02020603050405020304" pitchFamily="18" charset="0"/>
              </a:rPr>
              <a:t>/</a:t>
            </a:r>
            <a:r>
              <a:rPr lang="zh-CN" altLang="en-US" sz="1600" kern="100" dirty="0">
                <a:latin typeface="Times New Roman" panose="02020603050405020304" pitchFamily="18" charset="0"/>
              </a:rPr>
              <a:t>机</a:t>
            </a:r>
            <a:r>
              <a:rPr lang="en-US" altLang="zh-CN" sz="1600" kern="100" dirty="0">
                <a:latin typeface="Times New Roman" panose="02020603050405020304" pitchFamily="18" charset="0"/>
              </a:rPr>
              <a:t>/</a:t>
            </a:r>
            <a:r>
              <a:rPr lang="zh-CN" altLang="en-US" sz="1600" kern="100" dirty="0">
                <a:latin typeface="Times New Roman" panose="02020603050405020304" pitchFamily="18" charset="0"/>
              </a:rPr>
              <a:t>物、全时空、安全、智能的连接与服务。为达此目的，未来的网络需要具备以下能力：</a:t>
            </a:r>
            <a:r>
              <a:rPr lang="zh-CN" altLang="en-US" sz="1600" kern="100" dirty="0">
                <a:latin typeface="宋体" panose="02010600030101010101" pitchFamily="2" charset="-122"/>
              </a:rPr>
              <a:t>①</a:t>
            </a:r>
            <a:r>
              <a:rPr lang="zh-CN" altLang="en-US" sz="1600" kern="100" dirty="0">
                <a:latin typeface="Times New Roman" panose="02020603050405020304" pitchFamily="18" charset="0"/>
              </a:rPr>
              <a:t> 支持超低时延、超高通量带宽、超大规模连接的能力；</a:t>
            </a:r>
            <a:r>
              <a:rPr lang="zh-CN" altLang="en-US" sz="1600" kern="100" dirty="0">
                <a:latin typeface="宋体" panose="02010600030101010101" pitchFamily="2" charset="-122"/>
              </a:rPr>
              <a:t>②</a:t>
            </a:r>
            <a:r>
              <a:rPr lang="zh-CN" altLang="en-US" sz="1600" kern="100" dirty="0">
                <a:latin typeface="Times New Roman" panose="02020603050405020304" pitchFamily="18" charset="0"/>
              </a:rPr>
              <a:t> 满足与实体经济融合的需求，支持确定性服务和差异化服务的能力；</a:t>
            </a:r>
            <a:r>
              <a:rPr lang="zh-CN" altLang="en-US" sz="1600" kern="100" dirty="0">
                <a:latin typeface="宋体" panose="02010600030101010101" pitchFamily="2" charset="-122"/>
              </a:rPr>
              <a:t>③</a:t>
            </a:r>
            <a:r>
              <a:rPr lang="zh-CN" altLang="en-US" sz="1600" kern="100" dirty="0">
                <a:latin typeface="Times New Roman" panose="02020603050405020304" pitchFamily="18" charset="0"/>
              </a:rPr>
              <a:t> 实现网络、计算、存储多维资源一体化，并具备多维资源统一调度的能力；</a:t>
            </a:r>
            <a:r>
              <a:rPr lang="zh-CN" altLang="en-US" sz="1600" kern="100" dirty="0">
                <a:latin typeface="宋体" panose="02010600030101010101" pitchFamily="2" charset="-122"/>
              </a:rPr>
              <a:t>④</a:t>
            </a:r>
            <a:r>
              <a:rPr lang="zh-CN" altLang="en-US" sz="1600" kern="100" dirty="0">
                <a:latin typeface="Times New Roman" panose="02020603050405020304" pitchFamily="18" charset="0"/>
              </a:rPr>
              <a:t> 设计实现空天地海一体化融合的网络架构；</a:t>
            </a:r>
            <a:r>
              <a:rPr lang="zh-CN" altLang="en-US" sz="1600" kern="100" dirty="0">
                <a:latin typeface="宋体" panose="02010600030101010101" pitchFamily="2" charset="-122"/>
              </a:rPr>
              <a:t>⑤</a:t>
            </a:r>
            <a:r>
              <a:rPr lang="zh-CN" altLang="en-US" sz="1600" kern="100" dirty="0">
                <a:latin typeface="Times New Roman" panose="02020603050405020304" pitchFamily="18" charset="0"/>
              </a:rPr>
              <a:t> 做到简化硬件设备功能的同时保证其处理性能，并通过软件定义的方式增强网络弹性；</a:t>
            </a:r>
            <a:r>
              <a:rPr lang="zh-CN" altLang="en-US" sz="1600" kern="100" dirty="0">
                <a:latin typeface="宋体" panose="02010600030101010101" pitchFamily="2" charset="-122"/>
              </a:rPr>
              <a:t>⑥</a:t>
            </a:r>
            <a:r>
              <a:rPr lang="zh-CN" altLang="en-US" sz="1600" kern="100" dirty="0">
                <a:latin typeface="Times New Roman" panose="02020603050405020304" pitchFamily="18" charset="0"/>
              </a:rPr>
              <a:t> 具备“智慧大脑”，实现网络运维智能化；</a:t>
            </a:r>
            <a:r>
              <a:rPr lang="zh-CN" altLang="en-US" sz="1600" kern="100" dirty="0">
                <a:latin typeface="宋体" panose="02010600030101010101" pitchFamily="2" charset="-122"/>
              </a:rPr>
              <a:t>⑦</a:t>
            </a:r>
            <a:r>
              <a:rPr lang="zh-CN" altLang="en-US" sz="1600" kern="100" dirty="0">
                <a:latin typeface="Times New Roman" panose="02020603050405020304" pitchFamily="18" charset="0"/>
              </a:rPr>
              <a:t> 确保是一个内生安全、主动安全的网络，进而更好地实现网络安全</a:t>
            </a:r>
            <a:r>
              <a:rPr lang="zh-CN" altLang="en-US" sz="1600" kern="100" dirty="0" smtClean="0">
                <a:latin typeface="Times New Roman" panose="02020603050405020304" pitchFamily="18" charset="0"/>
              </a:rPr>
              <a:t>。</a:t>
            </a:r>
            <a:endParaRPr lang="zh-CN" altLang="en-US" sz="1600" kern="100" dirty="0">
              <a:latin typeface="Times New Roman" panose="02020603050405020304" pitchFamily="18" charset="0"/>
            </a:endParaRPr>
          </a:p>
        </p:txBody>
      </p:sp>
    </p:spTree>
    <p:extLst>
      <p:ext uri="{BB962C8B-B14F-4D97-AF65-F5344CB8AC3E}">
        <p14:creationId xmlns:p14="http://schemas.microsoft.com/office/powerpoint/2010/main" val="111661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baseline="0" dirty="0" smtClean="0">
                <a:solidFill>
                  <a:srgbClr val="000000"/>
                </a:solidFill>
                <a:latin typeface="Times New Roman" panose="02020603050405020304" pitchFamily="18" charset="0"/>
                <a:ea typeface="宋体" panose="02010600030101010101" pitchFamily="2" charset="-122"/>
              </a:rPr>
              <a:t>6.1.2</a:t>
            </a:r>
            <a:r>
              <a:rPr lang="zh-CN" altLang="en-US" b="1" i="0" u="none" strike="noStrike" baseline="0" dirty="0" smtClean="0">
                <a:solidFill>
                  <a:srgbClr val="000000"/>
                </a:solidFill>
                <a:latin typeface="Times New Roman" panose="02020603050405020304" pitchFamily="18" charset="0"/>
                <a:ea typeface="宋体" panose="02010600030101010101" pitchFamily="2" charset="-122"/>
              </a:rPr>
              <a:t> 数据通信基础知识 </a:t>
            </a:r>
          </a:p>
        </p:txBody>
      </p:sp>
      <p:sp>
        <p:nvSpPr>
          <p:cNvPr id="3" name="文本占位符 2"/>
          <p:cNvSpPr>
            <a:spLocks noGrp="1"/>
          </p:cNvSpPr>
          <p:nvPr>
            <p:ph type="body" idx="1"/>
          </p:nvPr>
        </p:nvSpPr>
        <p:spPr>
          <a:xfrm>
            <a:off x="1097280" y="1845734"/>
            <a:ext cx="10058400" cy="4493282"/>
          </a:xfrm>
        </p:spPr>
        <p:txBody>
          <a:bodyPr>
            <a:normAutofit fontScale="92500" lnSpcReduction="20000"/>
          </a:bodyPr>
          <a:lstStyle/>
          <a:p>
            <a:pPr marR="0" lvl="0" rtl="0"/>
            <a:r>
              <a:rPr lang="en-US" altLang="zh-CN" b="0" i="0" u="none" strike="noStrike" baseline="0" dirty="0" smtClean="0">
                <a:latin typeface="Times New Roman" panose="02020603050405020304" pitchFamily="18" charset="0"/>
                <a:ea typeface="宋体" panose="02010600030101010101" pitchFamily="2" charset="-122"/>
              </a:rPr>
              <a:t>1</a:t>
            </a:r>
            <a:r>
              <a:rPr lang="zh-CN" altLang="en-US" b="0" i="0" u="none" strike="noStrike" baseline="0" dirty="0" smtClean="0">
                <a:latin typeface="Times New Roman" panose="02020603050405020304" pitchFamily="18" charset="0"/>
                <a:ea typeface="宋体" panose="02010600030101010101" pitchFamily="2" charset="-122"/>
              </a:rPr>
              <a:t>．基础概念</a:t>
            </a:r>
          </a:p>
          <a:p>
            <a:pPr marR="0" lvl="2" rtl="0"/>
            <a:r>
              <a:rPr lang="zh-CN" altLang="en-US" b="1" i="0" u="none" strike="noStrike" baseline="0" dirty="0" smtClean="0">
                <a:latin typeface="Cambria" panose="02040503050406030204" pitchFamily="18" charset="0"/>
                <a:ea typeface="宋体" panose="02010600030101010101" pitchFamily="2" charset="-122"/>
              </a:rPr>
              <a:t>（</a:t>
            </a:r>
            <a:r>
              <a:rPr lang="en-US" altLang="zh-CN" b="1" i="0" u="none" strike="noStrike" baseline="0" dirty="0" smtClean="0">
                <a:latin typeface="Cambria" panose="02040503050406030204" pitchFamily="18" charset="0"/>
                <a:ea typeface="宋体" panose="02010600030101010101" pitchFamily="2" charset="-122"/>
              </a:rPr>
              <a:t>1</a:t>
            </a:r>
            <a:r>
              <a:rPr lang="zh-CN" altLang="en-US" b="1" i="0" u="none" strike="noStrike" baseline="0" dirty="0" smtClean="0">
                <a:latin typeface="Cambria" panose="02040503050406030204" pitchFamily="18" charset="0"/>
                <a:ea typeface="宋体" panose="02010600030101010101" pitchFamily="2" charset="-122"/>
              </a:rPr>
              <a:t>）信号（</a:t>
            </a:r>
            <a:r>
              <a:rPr lang="en-US" altLang="zh-CN" b="1" i="0" u="none" strike="noStrike" baseline="0" dirty="0" smtClean="0">
                <a:latin typeface="Cambria" panose="02040503050406030204" pitchFamily="18" charset="0"/>
                <a:ea typeface="宋体" panose="02010600030101010101" pitchFamily="2" charset="-122"/>
              </a:rPr>
              <a:t>signal</a:t>
            </a:r>
            <a:r>
              <a:rPr lang="zh-CN" altLang="en-US" b="1" i="0" u="none" strike="noStrike" baseline="0" dirty="0" smtClean="0">
                <a:latin typeface="Cambria" panose="02040503050406030204" pitchFamily="18" charset="0"/>
                <a:ea typeface="宋体" panose="02010600030101010101" pitchFamily="2" charset="-122"/>
              </a:rPr>
              <a:t>）：</a:t>
            </a:r>
          </a:p>
          <a:p>
            <a:pPr lvl="2"/>
            <a:r>
              <a:rPr lang="zh-CN" altLang="en-US" b="1" dirty="0">
                <a:latin typeface="Cambria" panose="02040503050406030204" pitchFamily="18" charset="0"/>
                <a:ea typeface="宋体" panose="02010600030101010101" pitchFamily="2" charset="-122"/>
              </a:rPr>
              <a:t>（</a:t>
            </a:r>
            <a:r>
              <a:rPr lang="en-US" altLang="zh-CN" b="1" dirty="0">
                <a:latin typeface="Cambria" panose="02040503050406030204" pitchFamily="18" charset="0"/>
                <a:ea typeface="宋体" panose="02010600030101010101" pitchFamily="2" charset="-122"/>
              </a:rPr>
              <a:t>2</a:t>
            </a:r>
            <a:r>
              <a:rPr lang="zh-CN" altLang="en-US" b="1" dirty="0">
                <a:latin typeface="Cambria" panose="02040503050406030204" pitchFamily="18" charset="0"/>
                <a:ea typeface="宋体" panose="02010600030101010101" pitchFamily="2" charset="-122"/>
              </a:rPr>
              <a:t>）</a:t>
            </a:r>
            <a:r>
              <a:rPr lang="zh-CN" altLang="en-US" b="1" dirty="0">
                <a:latin typeface="Cambria" panose="02040503050406030204" pitchFamily="18" charset="0"/>
                <a:ea typeface="宋体" panose="02010600030101010101" pitchFamily="2" charset="-122"/>
                <a:hlinkClick r:id="rId2"/>
              </a:rPr>
              <a:t>频率（</a:t>
            </a:r>
            <a:r>
              <a:rPr lang="en-US" altLang="zh-CN" b="1" dirty="0">
                <a:latin typeface="Cambria" panose="02040503050406030204" pitchFamily="18" charset="0"/>
                <a:ea typeface="宋体" panose="02010600030101010101" pitchFamily="2" charset="-122"/>
                <a:hlinkClick r:id="rId2"/>
              </a:rPr>
              <a:t>frequency</a:t>
            </a:r>
            <a:r>
              <a:rPr lang="zh-CN" altLang="en-US" b="1" dirty="0">
                <a:latin typeface="Cambria" panose="02040503050406030204" pitchFamily="18" charset="0"/>
                <a:ea typeface="宋体" panose="02010600030101010101" pitchFamily="2" charset="-122"/>
                <a:hlinkClick r:id="rId2"/>
              </a:rPr>
              <a:t>）：</a:t>
            </a:r>
            <a:endParaRPr lang="en-US" altLang="zh-CN" b="1" dirty="0">
              <a:latin typeface="Cambria" panose="02040503050406030204" pitchFamily="18" charset="0"/>
              <a:ea typeface="宋体" panose="02010600030101010101" pitchFamily="2" charset="-122"/>
            </a:endParaRPr>
          </a:p>
          <a:p>
            <a:pPr marR="0" lvl="2" rtl="0"/>
            <a:r>
              <a:rPr lang="zh-CN" altLang="en-US" b="1" i="0" u="none" strike="noStrike" baseline="0" dirty="0" smtClean="0">
                <a:latin typeface="Cambria" panose="02040503050406030204" pitchFamily="18" charset="0"/>
                <a:ea typeface="宋体" panose="02010600030101010101" pitchFamily="2" charset="-122"/>
              </a:rPr>
              <a:t>（</a:t>
            </a:r>
            <a:r>
              <a:rPr lang="en-US" altLang="zh-CN" b="1" i="0" u="none" strike="noStrike" baseline="0" dirty="0" smtClean="0">
                <a:latin typeface="Cambria" panose="02040503050406030204" pitchFamily="18" charset="0"/>
                <a:ea typeface="宋体" panose="02010600030101010101" pitchFamily="2" charset="-122"/>
              </a:rPr>
              <a:t>3</a:t>
            </a:r>
            <a:r>
              <a:rPr lang="zh-CN" altLang="en-US" b="1" i="0" u="none" strike="noStrike" baseline="0" dirty="0" smtClean="0">
                <a:latin typeface="Cambria" panose="02040503050406030204" pitchFamily="18" charset="0"/>
                <a:ea typeface="宋体" panose="02010600030101010101" pitchFamily="2" charset="-122"/>
              </a:rPr>
              <a:t>）信号带宽（</a:t>
            </a:r>
            <a:r>
              <a:rPr lang="en-US" altLang="zh-CN" b="1" i="0" u="none" strike="noStrike" baseline="0" dirty="0" smtClean="0">
                <a:latin typeface="Cambria" panose="02040503050406030204" pitchFamily="18" charset="0"/>
                <a:ea typeface="宋体" panose="02010600030101010101" pitchFamily="2" charset="-122"/>
              </a:rPr>
              <a:t>signal bandwidth</a:t>
            </a:r>
            <a:r>
              <a:rPr lang="zh-CN" altLang="en-US" b="1" i="0" u="none" strike="noStrike" baseline="0" dirty="0" smtClean="0">
                <a:latin typeface="Cambria" panose="02040503050406030204" pitchFamily="18" charset="0"/>
                <a:ea typeface="宋体" panose="02010600030101010101" pitchFamily="2" charset="-122"/>
              </a:rPr>
              <a:t>）：</a:t>
            </a:r>
          </a:p>
          <a:p>
            <a:pPr marR="0" lvl="2" rtl="0"/>
            <a:r>
              <a:rPr lang="zh-CN" altLang="en-US" b="1" i="0" u="none" strike="noStrike" baseline="0" dirty="0" smtClean="0">
                <a:latin typeface="Cambria" panose="02040503050406030204" pitchFamily="18" charset="0"/>
                <a:ea typeface="宋体" panose="02010600030101010101" pitchFamily="2" charset="-122"/>
              </a:rPr>
              <a:t>（</a:t>
            </a:r>
            <a:r>
              <a:rPr lang="en-US" altLang="zh-CN" b="1" i="0" u="none" strike="noStrike" baseline="0" dirty="0" smtClean="0">
                <a:latin typeface="Cambria" panose="02040503050406030204" pitchFamily="18" charset="0"/>
                <a:ea typeface="宋体" panose="02010600030101010101" pitchFamily="2" charset="-122"/>
              </a:rPr>
              <a:t>4</a:t>
            </a:r>
            <a:r>
              <a:rPr lang="zh-CN" altLang="en-US" b="1" i="0" u="none" strike="noStrike" baseline="0" dirty="0" smtClean="0">
                <a:latin typeface="Cambria" panose="02040503050406030204" pitchFamily="18" charset="0"/>
                <a:ea typeface="宋体" panose="02010600030101010101" pitchFamily="2" charset="-122"/>
              </a:rPr>
              <a:t>）数据通信系统（</a:t>
            </a:r>
            <a:r>
              <a:rPr lang="en-US" altLang="zh-CN" b="1" i="0" u="none" strike="noStrike" baseline="0" dirty="0" smtClean="0">
                <a:latin typeface="Cambria" panose="02040503050406030204" pitchFamily="18" charset="0"/>
                <a:ea typeface="宋体" panose="02010600030101010101" pitchFamily="2" charset="-122"/>
              </a:rPr>
              <a:t>data communication system</a:t>
            </a:r>
            <a:r>
              <a:rPr lang="zh-CN" altLang="en-US" b="1" i="0" u="none" strike="noStrike" baseline="0" dirty="0" smtClean="0">
                <a:latin typeface="Cambria" panose="02040503050406030204" pitchFamily="18" charset="0"/>
                <a:ea typeface="宋体" panose="02010600030101010101" pitchFamily="2" charset="-122"/>
              </a:rPr>
              <a:t>）：</a:t>
            </a:r>
          </a:p>
          <a:p>
            <a:pPr marR="0" lvl="2" rtl="0"/>
            <a:r>
              <a:rPr lang="zh-CN" altLang="en-US" b="1" i="0" u="none" strike="noStrike" baseline="0" dirty="0" smtClean="0">
                <a:latin typeface="Cambria" panose="02040503050406030204" pitchFamily="18" charset="0"/>
                <a:ea typeface="宋体" panose="02010600030101010101" pitchFamily="2" charset="-122"/>
              </a:rPr>
              <a:t>（</a:t>
            </a:r>
            <a:r>
              <a:rPr lang="en-US" altLang="zh-CN" b="1" i="0" u="none" strike="noStrike" baseline="0" dirty="0" smtClean="0">
                <a:latin typeface="Cambria" panose="02040503050406030204" pitchFamily="18" charset="0"/>
                <a:ea typeface="宋体" panose="02010600030101010101" pitchFamily="2" charset="-122"/>
              </a:rPr>
              <a:t>5</a:t>
            </a:r>
            <a:r>
              <a:rPr lang="zh-CN" altLang="en-US" b="1" i="0" u="none" strike="noStrike" baseline="0" dirty="0" smtClean="0">
                <a:latin typeface="Cambria" panose="02040503050406030204" pitchFamily="18" charset="0"/>
                <a:ea typeface="宋体" panose="02010600030101010101" pitchFamily="2" charset="-122"/>
              </a:rPr>
              <a:t>）信道带宽（</a:t>
            </a:r>
            <a:r>
              <a:rPr lang="en-US" altLang="zh-CN" b="1" i="0" u="none" strike="noStrike" baseline="0" dirty="0" smtClean="0">
                <a:latin typeface="Cambria" panose="02040503050406030204" pitchFamily="18" charset="0"/>
                <a:ea typeface="宋体" panose="02010600030101010101" pitchFamily="2" charset="-122"/>
              </a:rPr>
              <a:t>channel bandwidth</a:t>
            </a:r>
            <a:r>
              <a:rPr lang="zh-CN" altLang="en-US" b="1" i="0" u="none" strike="noStrike" baseline="0" dirty="0" smtClean="0">
                <a:latin typeface="Cambria" panose="02040503050406030204" pitchFamily="18" charset="0"/>
                <a:ea typeface="宋体" panose="02010600030101010101" pitchFamily="2" charset="-122"/>
              </a:rPr>
              <a:t>）：</a:t>
            </a:r>
          </a:p>
          <a:p>
            <a:pPr marR="0" lvl="2" rtl="0"/>
            <a:r>
              <a:rPr lang="zh-CN" altLang="en-US" b="1" i="0" u="none" strike="noStrike" baseline="0" dirty="0" smtClean="0">
                <a:latin typeface="Cambria" panose="02040503050406030204" pitchFamily="18" charset="0"/>
                <a:ea typeface="宋体" panose="02010600030101010101" pitchFamily="2" charset="-122"/>
              </a:rPr>
              <a:t>（</a:t>
            </a:r>
            <a:r>
              <a:rPr lang="en-US" altLang="zh-CN" b="1" i="0" u="none" strike="noStrike" baseline="0" dirty="0" smtClean="0">
                <a:latin typeface="Cambria" panose="02040503050406030204" pitchFamily="18" charset="0"/>
                <a:ea typeface="宋体" panose="02010600030101010101" pitchFamily="2" charset="-122"/>
              </a:rPr>
              <a:t>6</a:t>
            </a:r>
            <a:r>
              <a:rPr lang="zh-CN" altLang="en-US" b="1" i="0" u="none" strike="noStrike" baseline="0" dirty="0" smtClean="0">
                <a:latin typeface="Cambria" panose="02040503050406030204" pitchFamily="18" charset="0"/>
                <a:ea typeface="宋体" panose="02010600030101010101" pitchFamily="2" charset="-122"/>
              </a:rPr>
              <a:t>）基带与宽带（</a:t>
            </a:r>
            <a:r>
              <a:rPr lang="en-US" altLang="zh-CN" b="1" i="0" u="none" strike="noStrike" baseline="0" dirty="0" smtClean="0">
                <a:latin typeface="Cambria" panose="02040503050406030204" pitchFamily="18" charset="0"/>
                <a:ea typeface="宋体" panose="02010600030101010101" pitchFamily="2" charset="-122"/>
              </a:rPr>
              <a:t>baseband and broadband</a:t>
            </a:r>
            <a:r>
              <a:rPr lang="zh-CN" altLang="en-US" b="1" i="0" u="none" strike="noStrike" baseline="0" dirty="0" smtClean="0">
                <a:latin typeface="Cambria" panose="02040503050406030204" pitchFamily="18" charset="0"/>
                <a:ea typeface="宋体" panose="02010600030101010101" pitchFamily="2" charset="-122"/>
              </a:rPr>
              <a:t>）</a:t>
            </a:r>
            <a:r>
              <a:rPr lang="zh-CN" altLang="en-US" b="1" i="0" u="none" strike="noStrike" baseline="0" dirty="0" smtClean="0">
                <a:latin typeface="Cambria" panose="02040503050406030204" pitchFamily="18" charset="0"/>
                <a:ea typeface="宋体" panose="02010600030101010101" pitchFamily="2" charset="-122"/>
              </a:rPr>
              <a:t>：</a:t>
            </a:r>
            <a:endParaRPr lang="en-US" altLang="zh-CN" b="1" i="0" u="none" strike="noStrike" baseline="0" dirty="0" smtClean="0">
              <a:latin typeface="Cambria" panose="02040503050406030204" pitchFamily="18" charset="0"/>
              <a:ea typeface="宋体" panose="02010600030101010101" pitchFamily="2" charset="-122"/>
            </a:endParaRPr>
          </a:p>
          <a:p>
            <a:pPr lvl="0"/>
            <a:r>
              <a:rPr lang="en-US" altLang="zh-CN" dirty="0">
                <a:latin typeface="Times New Roman" panose="02020603050405020304" pitchFamily="18" charset="0"/>
              </a:rPr>
              <a:t>2</a:t>
            </a:r>
            <a:r>
              <a:rPr lang="zh-CN" altLang="en-US" dirty="0">
                <a:latin typeface="Times New Roman" panose="02020603050405020304" pitchFamily="18" charset="0"/>
              </a:rPr>
              <a:t>．数据编码</a:t>
            </a:r>
          </a:p>
          <a:p>
            <a:pPr lvl="2"/>
            <a:r>
              <a:rPr lang="zh-CN" altLang="en-US" b="1" dirty="0">
                <a:latin typeface="Cambria" panose="02040503050406030204" pitchFamily="18" charset="0"/>
              </a:rPr>
              <a:t>（</a:t>
            </a:r>
            <a:r>
              <a:rPr lang="en-US" altLang="zh-CN" b="1" dirty="0">
                <a:latin typeface="Cambria" panose="02040503050406030204" pitchFamily="18" charset="0"/>
              </a:rPr>
              <a:t>1</a:t>
            </a:r>
            <a:r>
              <a:rPr lang="zh-CN" altLang="en-US" b="1" dirty="0">
                <a:latin typeface="Cambria" panose="02040503050406030204" pitchFamily="18" charset="0"/>
              </a:rPr>
              <a:t>）编码与译码：</a:t>
            </a:r>
          </a:p>
          <a:p>
            <a:pPr lvl="2"/>
            <a:r>
              <a:rPr lang="zh-CN" altLang="en-US" b="1" dirty="0">
                <a:latin typeface="Cambria" panose="02040503050406030204" pitchFamily="18" charset="0"/>
              </a:rPr>
              <a:t>（</a:t>
            </a:r>
            <a:r>
              <a:rPr lang="en-US" altLang="zh-CN" b="1" dirty="0">
                <a:latin typeface="Cambria" panose="02040503050406030204" pitchFamily="18" charset="0"/>
              </a:rPr>
              <a:t>2</a:t>
            </a:r>
            <a:r>
              <a:rPr lang="zh-CN" altLang="en-US" b="1" dirty="0">
                <a:latin typeface="Cambria" panose="02040503050406030204" pitchFamily="18" charset="0"/>
              </a:rPr>
              <a:t>）调制与解调</a:t>
            </a:r>
            <a:r>
              <a:rPr lang="zh-CN" altLang="en-US" b="1" dirty="0" smtClean="0">
                <a:latin typeface="Cambria" panose="02040503050406030204" pitchFamily="18" charset="0"/>
              </a:rPr>
              <a:t>：</a:t>
            </a:r>
            <a:endParaRPr lang="en-US" altLang="zh-CN" b="1" dirty="0" smtClean="0">
              <a:latin typeface="Cambria" panose="02040503050406030204" pitchFamily="18" charset="0"/>
            </a:endParaRPr>
          </a:p>
          <a:p>
            <a:pPr lvl="0"/>
            <a:r>
              <a:rPr lang="en-US" altLang="zh-CN" dirty="0">
                <a:latin typeface="Times New Roman" panose="02020603050405020304" pitchFamily="18" charset="0"/>
              </a:rPr>
              <a:t>3</a:t>
            </a:r>
            <a:r>
              <a:rPr lang="zh-CN" altLang="en-US" dirty="0">
                <a:latin typeface="Times New Roman" panose="02020603050405020304" pitchFamily="18" charset="0"/>
              </a:rPr>
              <a:t>．数据通信方式</a:t>
            </a:r>
          </a:p>
          <a:p>
            <a:pPr lvl="2"/>
            <a:r>
              <a:rPr lang="zh-CN" altLang="en-US" b="1" dirty="0">
                <a:latin typeface="Cambria" panose="02040503050406030204" pitchFamily="18" charset="0"/>
              </a:rPr>
              <a:t>（</a:t>
            </a:r>
            <a:r>
              <a:rPr lang="en-US" altLang="zh-CN" b="1" dirty="0">
                <a:latin typeface="Cambria" panose="02040503050406030204" pitchFamily="18" charset="0"/>
              </a:rPr>
              <a:t>1</a:t>
            </a:r>
            <a:r>
              <a:rPr lang="zh-CN" altLang="en-US" b="1" dirty="0">
                <a:latin typeface="Cambria" panose="02040503050406030204" pitchFamily="18" charset="0"/>
              </a:rPr>
              <a:t>）串</a:t>
            </a:r>
            <a:r>
              <a:rPr lang="en-US" altLang="zh-CN" b="1" dirty="0">
                <a:latin typeface="Cambria" panose="02040503050406030204" pitchFamily="18" charset="0"/>
              </a:rPr>
              <a:t>/</a:t>
            </a:r>
            <a:r>
              <a:rPr lang="zh-CN" altLang="en-US" b="1" dirty="0">
                <a:latin typeface="Cambria" panose="02040503050406030204" pitchFamily="18" charset="0"/>
              </a:rPr>
              <a:t>并行通信方式：</a:t>
            </a:r>
          </a:p>
          <a:p>
            <a:pPr lvl="2"/>
            <a:r>
              <a:rPr lang="zh-CN" altLang="en-US" b="1" dirty="0">
                <a:latin typeface="Cambria" panose="02040503050406030204" pitchFamily="18" charset="0"/>
              </a:rPr>
              <a:t>（</a:t>
            </a:r>
            <a:r>
              <a:rPr lang="en-US" altLang="zh-CN" b="1" dirty="0">
                <a:latin typeface="Cambria" panose="02040503050406030204" pitchFamily="18" charset="0"/>
              </a:rPr>
              <a:t>2</a:t>
            </a:r>
            <a:r>
              <a:rPr lang="zh-CN" altLang="en-US" b="1" dirty="0">
                <a:latin typeface="Cambria" panose="02040503050406030204" pitchFamily="18" charset="0"/>
              </a:rPr>
              <a:t>）单工、半双工、全双工通信方式</a:t>
            </a:r>
            <a:r>
              <a:rPr lang="zh-CN" altLang="en-US" b="1" dirty="0" smtClean="0">
                <a:latin typeface="Cambria" panose="02040503050406030204" pitchFamily="18" charset="0"/>
              </a:rPr>
              <a:t>：</a:t>
            </a:r>
            <a:endParaRPr lang="zh-CN" altLang="en-US" b="1" dirty="0">
              <a:latin typeface="Cambria" panose="02040503050406030204" pitchFamily="18" charset="0"/>
            </a:endParaRPr>
          </a:p>
        </p:txBody>
      </p:sp>
    </p:spTree>
    <p:extLst>
      <p:ext uri="{BB962C8B-B14F-4D97-AF65-F5344CB8AC3E}">
        <p14:creationId xmlns:p14="http://schemas.microsoft.com/office/powerpoint/2010/main" val="730619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baseline="0" smtClean="0">
                <a:solidFill>
                  <a:srgbClr val="000000"/>
                </a:solidFill>
                <a:latin typeface="Times New Roman" panose="02020603050405020304" pitchFamily="18" charset="0"/>
                <a:ea typeface="宋体" panose="02010600030101010101" pitchFamily="2" charset="-122"/>
              </a:rPr>
              <a:t>6.1.3 </a:t>
            </a:r>
            <a:r>
              <a:rPr lang="zh-CN" altLang="en-US" b="1" i="0" u="none" strike="noStrike" baseline="0" smtClean="0">
                <a:solidFill>
                  <a:srgbClr val="000000"/>
                </a:solidFill>
                <a:latin typeface="Times New Roman" panose="02020603050405020304" pitchFamily="18" charset="0"/>
                <a:ea typeface="宋体" panose="02010600030101010101" pitchFamily="2" charset="-122"/>
              </a:rPr>
              <a:t>计算机网络的组成</a:t>
            </a:r>
          </a:p>
        </p:txBody>
      </p:sp>
      <p:sp>
        <p:nvSpPr>
          <p:cNvPr id="3" name="文本占位符 2"/>
          <p:cNvSpPr>
            <a:spLocks noGrp="1"/>
          </p:cNvSpPr>
          <p:nvPr>
            <p:ph type="body" idx="1"/>
          </p:nvPr>
        </p:nvSpPr>
        <p:spPr/>
        <p:txBody>
          <a:bodyPr>
            <a:normAutofit/>
          </a:bodyPr>
          <a:lstStyle/>
          <a:p>
            <a:pPr marR="0" lvl="3" rtl="0"/>
            <a:r>
              <a:rPr lang="zh-CN" altLang="en-US" b="1" i="0" u="none" strike="noStrike" baseline="0" dirty="0" smtClean="0">
                <a:latin typeface="Tahoma" panose="020B0604030504040204" pitchFamily="34" charset="0"/>
                <a:ea typeface="微软雅黑" panose="020B0503020204020204" pitchFamily="34" charset="-122"/>
              </a:rPr>
              <a:t>从</a:t>
            </a:r>
            <a:r>
              <a:rPr lang="zh-CN" altLang="en-US" b="1" i="0" u="none" strike="noStrike" baseline="0" dirty="0" smtClean="0">
                <a:latin typeface="Tahoma" panose="020B0604030504040204" pitchFamily="34" charset="0"/>
                <a:ea typeface="微软雅黑" panose="020B0503020204020204" pitchFamily="34" charset="-122"/>
              </a:rPr>
              <a:t>物理连接上讲，计算机网络由计算机系统、网络节点和通信链路组成。计算机系统进行各种数据处理，网络节点和通信链路提供通信功能。</a:t>
            </a:r>
          </a:p>
          <a:p>
            <a:pPr marR="0" lvl="2" rtl="0"/>
            <a:r>
              <a:rPr lang="zh-CN" altLang="en-US" b="1" i="0" u="none" strike="noStrike" baseline="0" dirty="0" smtClean="0">
                <a:latin typeface="Cambria" panose="02040503050406030204" pitchFamily="18" charset="0"/>
                <a:ea typeface="宋体" panose="02010600030101010101" pitchFamily="2" charset="-122"/>
              </a:rPr>
              <a:t>（</a:t>
            </a:r>
            <a:r>
              <a:rPr lang="en-US" altLang="zh-CN" b="1" i="0" u="none" strike="noStrike" baseline="0" dirty="0" smtClean="0">
                <a:latin typeface="Cambria" panose="02040503050406030204" pitchFamily="18" charset="0"/>
                <a:ea typeface="宋体" panose="02010600030101010101" pitchFamily="2" charset="-122"/>
              </a:rPr>
              <a:t>1</a:t>
            </a:r>
            <a:r>
              <a:rPr lang="zh-CN" altLang="en-US" b="1" i="0" u="none" strike="noStrike" baseline="0" dirty="0" smtClean="0">
                <a:latin typeface="Cambria" panose="02040503050406030204" pitchFamily="18" charset="0"/>
                <a:ea typeface="宋体" panose="02010600030101010101" pitchFamily="2" charset="-122"/>
              </a:rPr>
              <a:t>）计算机系统：</a:t>
            </a:r>
          </a:p>
          <a:p>
            <a:pPr marR="0" lvl="2" rtl="0"/>
            <a:r>
              <a:rPr lang="zh-CN" altLang="en-US" b="1" i="0" u="none" strike="noStrike" baseline="0" dirty="0" smtClean="0">
                <a:latin typeface="Cambria" panose="02040503050406030204" pitchFamily="18" charset="0"/>
                <a:ea typeface="宋体" panose="02010600030101010101" pitchFamily="2" charset="-122"/>
              </a:rPr>
              <a:t>（</a:t>
            </a:r>
            <a:r>
              <a:rPr lang="en-US" altLang="zh-CN" b="1" i="0" u="none" strike="noStrike" baseline="0" dirty="0" smtClean="0">
                <a:latin typeface="Cambria" panose="02040503050406030204" pitchFamily="18" charset="0"/>
                <a:ea typeface="宋体" panose="02010600030101010101" pitchFamily="2" charset="-122"/>
              </a:rPr>
              <a:t>2</a:t>
            </a:r>
            <a:r>
              <a:rPr lang="zh-CN" altLang="en-US" b="1" i="0" u="none" strike="noStrike" baseline="0" dirty="0" smtClean="0">
                <a:latin typeface="Cambria" panose="02040503050406030204" pitchFamily="18" charset="0"/>
                <a:ea typeface="宋体" panose="02010600030101010101" pitchFamily="2" charset="-122"/>
              </a:rPr>
              <a:t>）网络节点：</a:t>
            </a:r>
          </a:p>
          <a:p>
            <a:pPr marR="0" lvl="2" rtl="0"/>
            <a:r>
              <a:rPr lang="zh-CN" altLang="en-US" b="1" i="0" u="none" strike="noStrike" baseline="0" dirty="0" smtClean="0">
                <a:latin typeface="Cambria" panose="02040503050406030204" pitchFamily="18" charset="0"/>
                <a:ea typeface="宋体" panose="02010600030101010101" pitchFamily="2" charset="-122"/>
              </a:rPr>
              <a:t>（</a:t>
            </a:r>
            <a:r>
              <a:rPr lang="en-US" altLang="zh-CN" b="1" i="0" u="none" strike="noStrike" baseline="0" dirty="0" smtClean="0">
                <a:latin typeface="Cambria" panose="02040503050406030204" pitchFamily="18" charset="0"/>
                <a:ea typeface="宋体" panose="02010600030101010101" pitchFamily="2" charset="-122"/>
              </a:rPr>
              <a:t>3</a:t>
            </a:r>
            <a:r>
              <a:rPr lang="zh-CN" altLang="en-US" b="1" i="0" u="none" strike="noStrike" baseline="0" dirty="0" smtClean="0">
                <a:latin typeface="Cambria" panose="02040503050406030204" pitchFamily="18" charset="0"/>
                <a:ea typeface="宋体" panose="02010600030101010101" pitchFamily="2" charset="-122"/>
              </a:rPr>
              <a:t>）通信链路：</a:t>
            </a:r>
          </a:p>
          <a:p>
            <a:pPr marR="0" lvl="3" rtl="0"/>
            <a:r>
              <a:rPr lang="zh-CN" altLang="en-US" b="1" i="0" u="none" strike="noStrike" baseline="0" dirty="0" smtClean="0">
                <a:latin typeface="Tahoma" panose="020B0604030504040204" pitchFamily="34" charset="0"/>
                <a:ea typeface="微软雅黑" panose="020B0503020204020204" pitchFamily="34" charset="-122"/>
              </a:rPr>
              <a:t>从</a:t>
            </a:r>
            <a:r>
              <a:rPr lang="zh-CN" altLang="en-US" b="1" i="0" u="none" strike="noStrike" baseline="0" dirty="0" smtClean="0">
                <a:latin typeface="Tahoma" panose="020B0604030504040204" pitchFamily="34" charset="0"/>
                <a:ea typeface="微软雅黑" panose="020B0503020204020204" pitchFamily="34" charset="-122"/>
              </a:rPr>
              <a:t>逻辑功能上看，可以把计算机网络分成通信子网和资源子网两个子网。</a:t>
            </a:r>
          </a:p>
          <a:p>
            <a:pPr marR="0" lvl="2" rtl="0"/>
            <a:r>
              <a:rPr lang="zh-CN" altLang="en-US" b="1" i="0" u="none" strike="noStrike" baseline="0" dirty="0" smtClean="0">
                <a:latin typeface="Cambria" panose="02040503050406030204" pitchFamily="18" charset="0"/>
                <a:ea typeface="宋体" panose="02010600030101010101" pitchFamily="2" charset="-122"/>
              </a:rPr>
              <a:t>（</a:t>
            </a:r>
            <a:r>
              <a:rPr lang="en-US" altLang="zh-CN" b="1" i="0" u="none" strike="noStrike" baseline="0" dirty="0" smtClean="0">
                <a:latin typeface="Cambria" panose="02040503050406030204" pitchFamily="18" charset="0"/>
                <a:ea typeface="宋体" panose="02010600030101010101" pitchFamily="2" charset="-122"/>
              </a:rPr>
              <a:t>1</a:t>
            </a:r>
            <a:r>
              <a:rPr lang="zh-CN" altLang="en-US" b="1" i="0" u="none" strike="noStrike" baseline="0" dirty="0" smtClean="0">
                <a:latin typeface="Cambria" panose="02040503050406030204" pitchFamily="18" charset="0"/>
                <a:ea typeface="宋体" panose="02010600030101010101" pitchFamily="2" charset="-122"/>
              </a:rPr>
              <a:t>）通信子网：</a:t>
            </a:r>
          </a:p>
          <a:p>
            <a:pPr marR="0" lvl="2" rtl="0"/>
            <a:r>
              <a:rPr lang="zh-CN" altLang="en-US" b="1" i="0" u="none" strike="noStrike" baseline="0" dirty="0" smtClean="0">
                <a:latin typeface="Cambria" panose="02040503050406030204" pitchFamily="18" charset="0"/>
                <a:ea typeface="宋体" panose="02010600030101010101" pitchFamily="2" charset="-122"/>
              </a:rPr>
              <a:t>（</a:t>
            </a:r>
            <a:r>
              <a:rPr lang="en-US" altLang="zh-CN" b="1" i="0" u="none" strike="noStrike" baseline="0" dirty="0" smtClean="0">
                <a:latin typeface="Cambria" panose="02040503050406030204" pitchFamily="18" charset="0"/>
                <a:ea typeface="宋体" panose="02010600030101010101" pitchFamily="2" charset="-122"/>
              </a:rPr>
              <a:t>2</a:t>
            </a:r>
            <a:r>
              <a:rPr lang="zh-CN" altLang="en-US" b="1" i="0" u="none" strike="noStrike" baseline="0" dirty="0" smtClean="0">
                <a:latin typeface="Cambria" panose="02040503050406030204" pitchFamily="18" charset="0"/>
                <a:ea typeface="宋体" panose="02010600030101010101" pitchFamily="2" charset="-122"/>
              </a:rPr>
              <a:t>）资源子网</a:t>
            </a:r>
            <a:r>
              <a:rPr lang="zh-CN" altLang="en-US" b="1" i="0" u="none" strike="noStrike" baseline="0" dirty="0" smtClean="0">
                <a:latin typeface="Cambria" panose="02040503050406030204" pitchFamily="18" charset="0"/>
                <a:ea typeface="宋体" panose="02010600030101010101" pitchFamily="2" charset="-122"/>
              </a:rPr>
              <a:t>：</a:t>
            </a:r>
            <a:endParaRPr lang="zh-CN" altLang="en-US" b="1" i="0" u="none" strike="noStrike" baseline="0" dirty="0" smtClean="0">
              <a:latin typeface="Cambria" panose="02040503050406030204" pitchFamily="18" charset="0"/>
              <a:ea typeface="宋体" panose="02010600030101010101" pitchFamily="2" charset="-122"/>
            </a:endParaRPr>
          </a:p>
        </p:txBody>
      </p:sp>
    </p:spTree>
    <p:extLst>
      <p:ext uri="{BB962C8B-B14F-4D97-AF65-F5344CB8AC3E}">
        <p14:creationId xmlns:p14="http://schemas.microsoft.com/office/powerpoint/2010/main" val="4067510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baseline="0" smtClean="0">
                <a:solidFill>
                  <a:srgbClr val="000000"/>
                </a:solidFill>
                <a:latin typeface="Times New Roman" panose="02020603050405020304" pitchFamily="18" charset="0"/>
                <a:ea typeface="宋体" panose="02010600030101010101" pitchFamily="2" charset="-122"/>
              </a:rPr>
              <a:t>6.1.4</a:t>
            </a:r>
            <a:r>
              <a:rPr lang="zh-CN" altLang="en-US" b="1" i="0" u="none" strike="noStrike" baseline="0" smtClean="0">
                <a:solidFill>
                  <a:srgbClr val="000000"/>
                </a:solidFill>
                <a:latin typeface="Times New Roman" panose="02020603050405020304" pitchFamily="18" charset="0"/>
                <a:ea typeface="宋体" panose="02010600030101010101" pitchFamily="2" charset="-122"/>
              </a:rPr>
              <a:t> 计算机网络的功能</a:t>
            </a:r>
          </a:p>
        </p:txBody>
      </p:sp>
      <p:sp>
        <p:nvSpPr>
          <p:cNvPr id="3" name="文本占位符 2"/>
          <p:cNvSpPr>
            <a:spLocks noGrp="1"/>
          </p:cNvSpPr>
          <p:nvPr>
            <p:ph type="body" idx="1"/>
          </p:nvPr>
        </p:nvSpPr>
        <p:spPr/>
        <p:txBody>
          <a:bodyPr>
            <a:normAutofit/>
          </a:bodyPr>
          <a:lstStyle/>
          <a:p>
            <a:pPr marL="871400" marR="0" lvl="5" indent="0" rtl="0">
              <a:lnSpc>
                <a:spcPct val="150000"/>
              </a:lnSpc>
              <a:spcBef>
                <a:spcPts val="0"/>
              </a:spcBef>
              <a:spcAft>
                <a:spcPts val="0"/>
              </a:spcAft>
              <a:buNone/>
            </a:pPr>
            <a:r>
              <a:rPr lang="zh-CN" altLang="en-US" sz="1600" b="0" i="0" u="none" strike="noStrike" kern="100" baseline="0" dirty="0" smtClean="0">
                <a:latin typeface="Times New Roman" panose="02020603050405020304" pitchFamily="18" charset="0"/>
              </a:rPr>
              <a:t>随着计算机网络技术的发展及应用需求层次的日益提高，计算机网络功能的外延也在不断扩大。归纳起来，计算机网络主要有以下功能： </a:t>
            </a:r>
          </a:p>
          <a:p>
            <a:pPr marR="0" lvl="0" rtl="0"/>
            <a:r>
              <a:rPr lang="en-US" altLang="zh-CN" b="0" i="0" u="none" strike="noStrike" baseline="0" dirty="0" smtClean="0">
                <a:latin typeface="Times New Roman" panose="02020603050405020304" pitchFamily="18" charset="0"/>
                <a:ea typeface="宋体" panose="02010600030101010101" pitchFamily="2" charset="-122"/>
              </a:rPr>
              <a:t>1. </a:t>
            </a:r>
            <a:r>
              <a:rPr lang="zh-CN" altLang="en-US" b="0" i="0" u="none" strike="noStrike" baseline="0" dirty="0" smtClean="0">
                <a:latin typeface="Times New Roman" panose="02020603050405020304" pitchFamily="18" charset="0"/>
                <a:ea typeface="宋体" panose="02010600030101010101" pitchFamily="2" charset="-122"/>
              </a:rPr>
              <a:t>数据通信</a:t>
            </a:r>
          </a:p>
          <a:p>
            <a:pPr marR="0" lvl="0" rtl="0"/>
            <a:r>
              <a:rPr lang="en-US" altLang="zh-CN" b="0" i="0" u="none" strike="noStrike" baseline="0" dirty="0" smtClean="0">
                <a:latin typeface="Times New Roman" panose="02020603050405020304" pitchFamily="18" charset="0"/>
                <a:ea typeface="宋体" panose="02010600030101010101" pitchFamily="2" charset="-122"/>
              </a:rPr>
              <a:t>2</a:t>
            </a:r>
            <a:r>
              <a:rPr lang="en-US" altLang="zh-CN" b="0" i="0" u="none" strike="noStrike" baseline="0" dirty="0" smtClean="0">
                <a:latin typeface="Times New Roman" panose="02020603050405020304" pitchFamily="18" charset="0"/>
                <a:ea typeface="宋体" panose="02010600030101010101" pitchFamily="2" charset="-122"/>
              </a:rPr>
              <a:t>. </a:t>
            </a:r>
            <a:r>
              <a:rPr lang="zh-CN" altLang="en-US" b="0" i="0" u="none" strike="noStrike" baseline="0" dirty="0" smtClean="0">
                <a:latin typeface="Times New Roman" panose="02020603050405020304" pitchFamily="18" charset="0"/>
                <a:ea typeface="宋体" panose="02010600030101010101" pitchFamily="2" charset="-122"/>
              </a:rPr>
              <a:t>资源共享</a:t>
            </a:r>
          </a:p>
          <a:p>
            <a:pPr marR="0" lvl="0" rtl="0"/>
            <a:r>
              <a:rPr lang="en-US" altLang="zh-CN" b="0" i="0" u="none" strike="noStrike" baseline="0" dirty="0" smtClean="0">
                <a:latin typeface="Times New Roman" panose="02020603050405020304" pitchFamily="18" charset="0"/>
                <a:ea typeface="宋体" panose="02010600030101010101" pitchFamily="2" charset="-122"/>
              </a:rPr>
              <a:t>3</a:t>
            </a:r>
            <a:r>
              <a:rPr lang="en-US" altLang="zh-CN" b="0" i="0" u="none" strike="noStrike" baseline="0" dirty="0" smtClean="0">
                <a:latin typeface="Times New Roman" panose="02020603050405020304" pitchFamily="18" charset="0"/>
                <a:ea typeface="宋体" panose="02010600030101010101" pitchFamily="2" charset="-122"/>
              </a:rPr>
              <a:t>. </a:t>
            </a:r>
            <a:r>
              <a:rPr lang="zh-CN" altLang="en-US" b="0" i="0" u="none" strike="noStrike" baseline="0" dirty="0" smtClean="0">
                <a:latin typeface="Times New Roman" panose="02020603050405020304" pitchFamily="18" charset="0"/>
                <a:ea typeface="宋体" panose="02010600030101010101" pitchFamily="2" charset="-122"/>
              </a:rPr>
              <a:t>分布式处理</a:t>
            </a:r>
          </a:p>
          <a:p>
            <a:pPr marR="0" lvl="0" rtl="0"/>
            <a:r>
              <a:rPr lang="en-US" altLang="zh-CN" b="0" i="0" u="none" strike="noStrike" baseline="0" dirty="0" smtClean="0">
                <a:latin typeface="Times New Roman" panose="02020603050405020304" pitchFamily="18" charset="0"/>
                <a:ea typeface="宋体" panose="02010600030101010101" pitchFamily="2" charset="-122"/>
              </a:rPr>
              <a:t>4</a:t>
            </a:r>
            <a:r>
              <a:rPr lang="en-US" altLang="zh-CN" b="0" i="0" u="none" strike="noStrike" baseline="0" dirty="0" smtClean="0">
                <a:latin typeface="Times New Roman" panose="02020603050405020304" pitchFamily="18" charset="0"/>
                <a:ea typeface="宋体" panose="02010600030101010101" pitchFamily="2" charset="-122"/>
              </a:rPr>
              <a:t>. </a:t>
            </a:r>
            <a:r>
              <a:rPr lang="zh-CN" altLang="en-US" b="0" i="0" u="none" strike="noStrike" baseline="0" dirty="0" smtClean="0">
                <a:latin typeface="Times New Roman" panose="02020603050405020304" pitchFamily="18" charset="0"/>
                <a:ea typeface="宋体" panose="02010600030101010101" pitchFamily="2" charset="-122"/>
              </a:rPr>
              <a:t>提高</a:t>
            </a:r>
            <a:r>
              <a:rPr lang="zh-CN" altLang="en-US" b="0" i="0" u="none" strike="noStrike" baseline="0" dirty="0" smtClean="0">
                <a:latin typeface="Times New Roman" panose="02020603050405020304" pitchFamily="18" charset="0"/>
                <a:ea typeface="宋体" panose="02010600030101010101" pitchFamily="2" charset="-122"/>
              </a:rPr>
              <a:t>系统的可靠性</a:t>
            </a:r>
            <a:endParaRPr lang="zh-CN" altLang="en-US" b="0" i="0" u="none" strike="noStrike" baseline="0" dirty="0" smtClean="0">
              <a:latin typeface="Times New Roman" panose="02020603050405020304" pitchFamily="18" charset="0"/>
              <a:ea typeface="宋体" panose="02010600030101010101" pitchFamily="2" charset="-122"/>
            </a:endParaRPr>
          </a:p>
        </p:txBody>
      </p:sp>
    </p:spTree>
    <p:extLst>
      <p:ext uri="{BB962C8B-B14F-4D97-AF65-F5344CB8AC3E}">
        <p14:creationId xmlns:p14="http://schemas.microsoft.com/office/powerpoint/2010/main" val="2162073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baseline="0" dirty="0" smtClean="0">
                <a:solidFill>
                  <a:srgbClr val="000000"/>
                </a:solidFill>
                <a:latin typeface="Times New Roman" panose="02020603050405020304" pitchFamily="18" charset="0"/>
                <a:ea typeface="宋体" panose="02010600030101010101" pitchFamily="2" charset="-122"/>
              </a:rPr>
              <a:t>6.1.5</a:t>
            </a:r>
            <a:r>
              <a:rPr lang="zh-CN" altLang="en-US" b="1" i="0" u="none" strike="noStrike" baseline="0" dirty="0" smtClean="0">
                <a:solidFill>
                  <a:srgbClr val="000000"/>
                </a:solidFill>
                <a:latin typeface="Times New Roman" panose="02020603050405020304" pitchFamily="18" charset="0"/>
                <a:ea typeface="宋体" panose="02010600030101010101" pitchFamily="2" charset="-122"/>
              </a:rPr>
              <a:t> 计算机网络的分类</a:t>
            </a:r>
          </a:p>
        </p:txBody>
      </p:sp>
      <p:sp>
        <p:nvSpPr>
          <p:cNvPr id="3" name="文本占位符 2"/>
          <p:cNvSpPr>
            <a:spLocks noGrp="1"/>
          </p:cNvSpPr>
          <p:nvPr>
            <p:ph type="body" idx="1"/>
          </p:nvPr>
        </p:nvSpPr>
        <p:spPr/>
        <p:txBody>
          <a:bodyPr>
            <a:normAutofit/>
          </a:bodyPr>
          <a:lstStyle/>
          <a:p>
            <a:pPr marR="0" lvl="0" rtl="0"/>
            <a:r>
              <a:rPr lang="en-US" altLang="zh-CN" b="0" i="0" u="none" strike="noStrike" baseline="0" dirty="0" smtClean="0">
                <a:latin typeface="Times New Roman" panose="02020603050405020304" pitchFamily="18" charset="0"/>
                <a:ea typeface="宋体" panose="02010600030101010101" pitchFamily="2" charset="-122"/>
              </a:rPr>
              <a:t>1</a:t>
            </a:r>
            <a:r>
              <a:rPr lang="en-US" altLang="zh-CN" b="0" i="0" u="none" strike="noStrike" baseline="0" dirty="0" smtClean="0">
                <a:latin typeface="Times New Roman" panose="02020603050405020304" pitchFamily="18" charset="0"/>
                <a:ea typeface="宋体" panose="02010600030101010101" pitchFamily="2" charset="-122"/>
              </a:rPr>
              <a:t>. </a:t>
            </a:r>
            <a:r>
              <a:rPr lang="zh-CN" altLang="en-US" b="0" i="0" u="none" strike="noStrike" baseline="0" dirty="0" smtClean="0">
                <a:latin typeface="Times New Roman" panose="02020603050405020304" pitchFamily="18" charset="0"/>
                <a:ea typeface="宋体" panose="02010600030101010101" pitchFamily="2" charset="-122"/>
              </a:rPr>
              <a:t>根据网络的覆盖范围划分</a:t>
            </a:r>
          </a:p>
          <a:p>
            <a:pPr marR="0" lvl="2" rtl="0"/>
            <a:r>
              <a:rPr lang="zh-CN" altLang="en-US" b="1" i="0" u="none" strike="noStrike" baseline="0" dirty="0" smtClean="0">
                <a:latin typeface="Cambria" panose="02040503050406030204" pitchFamily="18" charset="0"/>
                <a:ea typeface="宋体" panose="02010600030101010101" pitchFamily="2" charset="-122"/>
              </a:rPr>
              <a:t>局域网</a:t>
            </a:r>
            <a:endParaRPr lang="en-US" altLang="zh-CN" b="1" i="0" u="none" strike="noStrike" baseline="0" dirty="0" smtClean="0">
              <a:latin typeface="Cambria" panose="02040503050406030204" pitchFamily="18" charset="0"/>
              <a:ea typeface="宋体" panose="02010600030101010101" pitchFamily="2" charset="-122"/>
            </a:endParaRPr>
          </a:p>
          <a:p>
            <a:pPr marR="0" lvl="2" rtl="0"/>
            <a:r>
              <a:rPr lang="zh-CN" altLang="en-US" b="1" i="0" u="none" strike="noStrike" baseline="0" dirty="0" smtClean="0">
                <a:latin typeface="Cambria" panose="02040503050406030204" pitchFamily="18" charset="0"/>
                <a:ea typeface="宋体" panose="02010600030101010101" pitchFamily="2" charset="-122"/>
              </a:rPr>
              <a:t>城域网</a:t>
            </a:r>
            <a:endParaRPr lang="en-US" altLang="zh-CN" b="1" i="0" u="none" strike="noStrike" baseline="0" dirty="0" smtClean="0">
              <a:latin typeface="Cambria" panose="02040503050406030204" pitchFamily="18" charset="0"/>
              <a:ea typeface="宋体" panose="02010600030101010101" pitchFamily="2" charset="-122"/>
            </a:endParaRPr>
          </a:p>
          <a:p>
            <a:pPr marR="0" lvl="2" rtl="0"/>
            <a:r>
              <a:rPr lang="zh-CN" altLang="en-US" b="1" i="0" u="none" strike="noStrike" baseline="0" dirty="0" smtClean="0">
                <a:latin typeface="Cambria" panose="02040503050406030204" pitchFamily="18" charset="0"/>
                <a:ea typeface="宋体" panose="02010600030101010101" pitchFamily="2" charset="-122"/>
              </a:rPr>
              <a:t>广域网</a:t>
            </a:r>
            <a:endParaRPr lang="zh-CN" altLang="en-US" b="1" i="0" u="none" strike="noStrike" baseline="0" dirty="0" smtClean="0">
              <a:latin typeface="Cambria" panose="02040503050406030204" pitchFamily="18" charset="0"/>
              <a:ea typeface="宋体" panose="02010600030101010101" pitchFamily="2" charset="-122"/>
            </a:endParaRPr>
          </a:p>
          <a:p>
            <a:pPr marL="384048" marR="0" lvl="2" indent="0" rtl="0">
              <a:buNone/>
            </a:pPr>
            <a:r>
              <a:rPr lang="zh-CN" altLang="en-US" b="1" i="0" u="none" strike="noStrike" baseline="0" dirty="0" smtClean="0">
                <a:latin typeface="Cambria" panose="02040503050406030204" pitchFamily="18" charset="0"/>
                <a:ea typeface="宋体" panose="02010600030101010101" pitchFamily="2" charset="-122"/>
              </a:rPr>
              <a:t>因特网</a:t>
            </a:r>
            <a:r>
              <a:rPr lang="zh-CN" altLang="en-US" b="1" i="0" u="none" strike="noStrike" baseline="0" dirty="0" smtClean="0">
                <a:latin typeface="Cambria" panose="02040503050406030204" pitchFamily="18" charset="0"/>
                <a:ea typeface="宋体" panose="02010600030101010101" pitchFamily="2" charset="-122"/>
              </a:rPr>
              <a:t>（</a:t>
            </a:r>
            <a:r>
              <a:rPr lang="en-US" altLang="zh-CN" b="1" i="0" u="none" strike="noStrike" baseline="0" dirty="0" smtClean="0">
                <a:latin typeface="Cambria" panose="02040503050406030204" pitchFamily="18" charset="0"/>
                <a:ea typeface="宋体" panose="02010600030101010101" pitchFamily="2" charset="-122"/>
              </a:rPr>
              <a:t>Internet</a:t>
            </a:r>
            <a:r>
              <a:rPr lang="zh-CN" altLang="en-US" b="1" i="0" u="none" strike="noStrike" baseline="0" dirty="0" smtClean="0">
                <a:latin typeface="Cambria" panose="02040503050406030204" pitchFamily="18" charset="0"/>
                <a:ea typeface="宋体" panose="02010600030101010101" pitchFamily="2" charset="-122"/>
              </a:rPr>
              <a:t>），可以说是最大的广域网。它将世界各地的广域网、局域网等互联起来，形成一个整体，实现全球范围内的数据通信和资源共享</a:t>
            </a:r>
            <a:r>
              <a:rPr lang="zh-CN" altLang="en-US" b="1" i="0" u="none" strike="noStrike" baseline="0" dirty="0" smtClean="0">
                <a:latin typeface="Cambria" panose="02040503050406030204" pitchFamily="18" charset="0"/>
                <a:ea typeface="宋体" panose="02010600030101010101" pitchFamily="2" charset="-122"/>
              </a:rPr>
              <a:t>。</a:t>
            </a:r>
            <a:endParaRPr lang="zh-CN" altLang="en-US" b="1" i="0" u="none" strike="noStrike" baseline="0" dirty="0" smtClean="0">
              <a:latin typeface="Cambria" panose="02040503050406030204" pitchFamily="18" charset="0"/>
              <a:ea typeface="宋体" panose="02010600030101010101" pitchFamily="2" charset="-122"/>
            </a:endParaRPr>
          </a:p>
        </p:txBody>
      </p:sp>
    </p:spTree>
    <p:extLst>
      <p:ext uri="{BB962C8B-B14F-4D97-AF65-F5344CB8AC3E}">
        <p14:creationId xmlns:p14="http://schemas.microsoft.com/office/powerpoint/2010/main" val="8405977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a:solidFill>
                  <a:srgbClr val="000000"/>
                </a:solidFill>
                <a:latin typeface="Times New Roman" panose="02020603050405020304" pitchFamily="18" charset="0"/>
              </a:rPr>
              <a:t>6.1.5</a:t>
            </a:r>
            <a:r>
              <a:rPr lang="zh-CN" altLang="en-US" b="1" dirty="0">
                <a:solidFill>
                  <a:srgbClr val="000000"/>
                </a:solidFill>
                <a:latin typeface="Times New Roman" panose="02020603050405020304" pitchFamily="18" charset="0"/>
              </a:rPr>
              <a:t> 计算机网络的分类</a:t>
            </a:r>
            <a:endParaRPr lang="zh-CN" altLang="en-US" dirty="0"/>
          </a:p>
        </p:txBody>
      </p:sp>
      <p:sp>
        <p:nvSpPr>
          <p:cNvPr id="3" name="文本占位符 2"/>
          <p:cNvSpPr>
            <a:spLocks noGrp="1"/>
          </p:cNvSpPr>
          <p:nvPr>
            <p:ph type="body" idx="1"/>
          </p:nvPr>
        </p:nvSpPr>
        <p:spPr/>
        <p:txBody>
          <a:bodyPr>
            <a:normAutofit/>
          </a:bodyPr>
          <a:lstStyle/>
          <a:p>
            <a:pPr lvl="0"/>
            <a:r>
              <a:rPr lang="en-US" altLang="zh-CN" dirty="0">
                <a:latin typeface="Times New Roman" panose="02020603050405020304" pitchFamily="18" charset="0"/>
              </a:rPr>
              <a:t>2. </a:t>
            </a:r>
            <a:r>
              <a:rPr lang="zh-CN" altLang="en-US" dirty="0">
                <a:latin typeface="Times New Roman" panose="02020603050405020304" pitchFamily="18" charset="0"/>
              </a:rPr>
              <a:t>按网络的拓扑结构划分</a:t>
            </a:r>
          </a:p>
          <a:p>
            <a:pPr lvl="2"/>
            <a:r>
              <a:rPr lang="zh-CN" altLang="en-US" b="1" dirty="0" smtClean="0">
                <a:latin typeface="Cambria" panose="02040503050406030204" pitchFamily="18" charset="0"/>
              </a:rPr>
              <a:t>（</a:t>
            </a:r>
            <a:r>
              <a:rPr lang="en-US" altLang="zh-CN" b="1" dirty="0">
                <a:latin typeface="Cambria" panose="02040503050406030204" pitchFamily="18" charset="0"/>
              </a:rPr>
              <a:t>1</a:t>
            </a:r>
            <a:r>
              <a:rPr lang="zh-CN" altLang="en-US" b="1" dirty="0">
                <a:latin typeface="Cambria" panose="02040503050406030204" pitchFamily="18" charset="0"/>
              </a:rPr>
              <a:t>）总线型网络：</a:t>
            </a:r>
          </a:p>
          <a:p>
            <a:pPr lvl="2"/>
            <a:r>
              <a:rPr lang="zh-CN" altLang="en-US" b="1" dirty="0" smtClean="0">
                <a:latin typeface="Cambria" panose="02040503050406030204" pitchFamily="18" charset="0"/>
              </a:rPr>
              <a:t>（</a:t>
            </a:r>
            <a:r>
              <a:rPr lang="en-US" altLang="zh-CN" b="1" dirty="0">
                <a:latin typeface="Cambria" panose="02040503050406030204" pitchFamily="18" charset="0"/>
              </a:rPr>
              <a:t>2</a:t>
            </a:r>
            <a:r>
              <a:rPr lang="zh-CN" altLang="en-US" b="1" dirty="0">
                <a:latin typeface="Cambria" panose="02040503050406030204" pitchFamily="18" charset="0"/>
              </a:rPr>
              <a:t>）环形网络：</a:t>
            </a:r>
          </a:p>
          <a:p>
            <a:pPr lvl="2"/>
            <a:r>
              <a:rPr lang="zh-CN" altLang="en-US" b="1" dirty="0" smtClean="0">
                <a:latin typeface="Cambria" panose="02040503050406030204" pitchFamily="18" charset="0"/>
              </a:rPr>
              <a:t>（</a:t>
            </a:r>
            <a:r>
              <a:rPr lang="en-US" altLang="zh-CN" b="1" dirty="0">
                <a:latin typeface="Cambria" panose="02040503050406030204" pitchFamily="18" charset="0"/>
              </a:rPr>
              <a:t>3</a:t>
            </a:r>
            <a:r>
              <a:rPr lang="zh-CN" altLang="en-US" b="1" dirty="0">
                <a:latin typeface="Cambria" panose="02040503050406030204" pitchFamily="18" charset="0"/>
              </a:rPr>
              <a:t>）星形网络：</a:t>
            </a:r>
          </a:p>
          <a:p>
            <a:pPr lvl="2"/>
            <a:r>
              <a:rPr lang="zh-CN" altLang="en-US" b="1" dirty="0" smtClean="0">
                <a:latin typeface="Cambria" panose="02040503050406030204" pitchFamily="18" charset="0"/>
              </a:rPr>
              <a:t>（</a:t>
            </a:r>
            <a:r>
              <a:rPr lang="en-US" altLang="zh-CN" b="1" dirty="0">
                <a:latin typeface="Cambria" panose="02040503050406030204" pitchFamily="18" charset="0"/>
              </a:rPr>
              <a:t>4</a:t>
            </a:r>
            <a:r>
              <a:rPr lang="zh-CN" altLang="en-US" b="1" dirty="0">
                <a:latin typeface="Cambria" panose="02040503050406030204" pitchFamily="18" charset="0"/>
              </a:rPr>
              <a:t>）树状网络：</a:t>
            </a:r>
          </a:p>
          <a:p>
            <a:pPr lvl="2"/>
            <a:r>
              <a:rPr lang="zh-CN" altLang="en-US" b="1" dirty="0" smtClean="0">
                <a:latin typeface="Cambria" panose="02040503050406030204" pitchFamily="18" charset="0"/>
              </a:rPr>
              <a:t>（</a:t>
            </a:r>
            <a:r>
              <a:rPr lang="en-US" altLang="zh-CN" b="1" dirty="0">
                <a:latin typeface="Cambria" panose="02040503050406030204" pitchFamily="18" charset="0"/>
              </a:rPr>
              <a:t>5</a:t>
            </a:r>
            <a:r>
              <a:rPr lang="zh-CN" altLang="en-US" b="1" dirty="0">
                <a:latin typeface="Cambria" panose="02040503050406030204" pitchFamily="18" charset="0"/>
              </a:rPr>
              <a:t>）网状网络：</a:t>
            </a:r>
          </a:p>
          <a:p>
            <a:endParaRPr lang="zh-CN" altLang="en-US" dirty="0"/>
          </a:p>
        </p:txBody>
      </p:sp>
    </p:spTree>
    <p:extLst>
      <p:ext uri="{BB962C8B-B14F-4D97-AF65-F5344CB8AC3E}">
        <p14:creationId xmlns:p14="http://schemas.microsoft.com/office/powerpoint/2010/main" val="74498995"/>
      </p:ext>
    </p:extLst>
  </p:cSld>
  <p:clrMapOvr>
    <a:masterClrMapping/>
  </p:clrMapOvr>
</p:sld>
</file>

<file path=ppt/theme/theme1.xml><?xml version="1.0" encoding="utf-8"?>
<a:theme xmlns:a="http://schemas.openxmlformats.org/drawingml/2006/main" name="回顾">
  <a:themeElements>
    <a:clrScheme name="回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回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29</TotalTime>
  <Words>1708</Words>
  <Application>Microsoft Office PowerPoint</Application>
  <PresentationFormat>宽屏</PresentationFormat>
  <Paragraphs>166</Paragraphs>
  <Slides>21</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21</vt:i4>
      </vt:variant>
    </vt:vector>
  </HeadingPairs>
  <TitlesOfParts>
    <vt:vector size="33" baseType="lpstr">
      <vt:lpstr>方正粗圆简体</vt:lpstr>
      <vt:lpstr>方正书宋简体</vt:lpstr>
      <vt:lpstr>方正书宋简体f.</vt:lpstr>
      <vt:lpstr>方正书宋简体q.</vt:lpstr>
      <vt:lpstr>宋体</vt:lpstr>
      <vt:lpstr>微软雅黑</vt:lpstr>
      <vt:lpstr>Calibri</vt:lpstr>
      <vt:lpstr>Calibri Light</vt:lpstr>
      <vt:lpstr>Cambria</vt:lpstr>
      <vt:lpstr>Tahoma</vt:lpstr>
      <vt:lpstr>Times New Roman</vt:lpstr>
      <vt:lpstr>回顾</vt:lpstr>
      <vt:lpstr>第6章    计算机网络及网页制作</vt:lpstr>
      <vt:lpstr>6.1  计算机网络基础</vt:lpstr>
      <vt:lpstr>6.1.1计算机网络概述</vt:lpstr>
      <vt:lpstr>6.1.1计算机网络概述</vt:lpstr>
      <vt:lpstr>6.1.2 数据通信基础知识 </vt:lpstr>
      <vt:lpstr>6.1.3 计算机网络的组成</vt:lpstr>
      <vt:lpstr>6.1.4 计算机网络的功能</vt:lpstr>
      <vt:lpstr>6.1.5 计算机网络的分类</vt:lpstr>
      <vt:lpstr>6.1.5 计算机网络的分类</vt:lpstr>
      <vt:lpstr>6.1.5 计算机网络的分类</vt:lpstr>
      <vt:lpstr>6.2 Internet 基础</vt:lpstr>
      <vt:lpstr>6.2.1 Internet 的起源和发展</vt:lpstr>
      <vt:lpstr>6.2.1 Internet 的起源和发展</vt:lpstr>
      <vt:lpstr>6.2.2 Internet 的组成及常用专业术语</vt:lpstr>
      <vt:lpstr>6.2.3 Internet 的IP地址及域名系统</vt:lpstr>
      <vt:lpstr>6.2.4 Internet的接入方式</vt:lpstr>
      <vt:lpstr>6.2.5  Internet 应用</vt:lpstr>
      <vt:lpstr>6.3 网页的基本概念</vt:lpstr>
      <vt:lpstr>6.4 网页制作</vt:lpstr>
      <vt:lpstr>6.4.3 网页的设计原则</vt:lpstr>
      <vt:lpstr>6.5 HTML简介</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第6章    计算机网络及网页制作</dc:title>
  <dc:creator>eyi0213@sina.com</dc:creator>
  <cp:lastModifiedBy>eyi0213@sina.com</cp:lastModifiedBy>
  <cp:revision>4</cp:revision>
  <dcterms:created xsi:type="dcterms:W3CDTF">2020-09-05T09:53:46Z</dcterms:created>
  <dcterms:modified xsi:type="dcterms:W3CDTF">2020-09-05T10:23:43Z</dcterms:modified>
</cp:coreProperties>
</file>